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1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4" r:id="rId9"/>
    <p:sldId id="263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F10227A-4CFF-4117-BEAD-9958C028AD9C}">
          <p14:sldIdLst>
            <p14:sldId id="256"/>
            <p14:sldId id="257"/>
          </p14:sldIdLst>
        </p14:section>
        <p14:section name="Zusammenfassungsabschnitt" id="{B75F238F-874D-4AF9-9666-5EAC53DD6C63}">
          <p14:sldIdLst>
            <p14:sldId id="262"/>
          </p14:sldIdLst>
        </p14:section>
        <p14:section name="Lieferantenbewertung" id="{77C629FC-D1B8-4FC6-94E8-FB79AC4046E0}">
          <p14:sldIdLst>
            <p14:sldId id="258"/>
          </p14:sldIdLst>
        </p14:section>
        <p14:section name="Online SPC" id="{43766B02-D0B2-423A-8C41-80B718F79165}">
          <p14:sldIdLst>
            <p14:sldId id="259"/>
          </p14:sldIdLst>
        </p14:section>
        <p14:section name="To Do Ganzheitlich" id="{51D3FB99-6C34-4FA9-AC88-5343AE73E068}">
          <p14:sldIdLst>
            <p14:sldId id="260"/>
          </p14:sldIdLst>
        </p14:section>
        <p14:section name="Stücklistenexplorer" id="{988614B7-0E8A-421B-BC58-2B7FF4C342E6}">
          <p14:sldIdLst>
            <p14:sldId id="261"/>
            <p14:sldId id="264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4787E3-C34A-4A5C-B0CD-994ADE4B61C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4_2" csCatId="accent4" phldr="1"/>
      <dgm:spPr/>
      <dgm:t>
        <a:bodyPr/>
        <a:lstStyle/>
        <a:p>
          <a:endParaRPr lang="en-US"/>
        </a:p>
      </dgm:t>
    </dgm:pt>
    <dgm:pt modelId="{032A9D9F-4327-49A1-95C1-EA592084A64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DE"/>
            <a:t>ABC Analysen nach übersichtlichem Ampelsystem</a:t>
          </a:r>
          <a:endParaRPr lang="en-US"/>
        </a:p>
      </dgm:t>
    </dgm:pt>
    <dgm:pt modelId="{CC72E546-75A4-48DF-AE02-9F0BC13B2D42}" type="parTrans" cxnId="{E7E28B1A-FE3E-46B6-AF79-189C89C26CC2}">
      <dgm:prSet/>
      <dgm:spPr/>
      <dgm:t>
        <a:bodyPr/>
        <a:lstStyle/>
        <a:p>
          <a:endParaRPr lang="en-US"/>
        </a:p>
      </dgm:t>
    </dgm:pt>
    <dgm:pt modelId="{4E163B47-94D4-4A42-AE81-C41E3104E164}" type="sibTrans" cxnId="{E7E28B1A-FE3E-46B6-AF79-189C89C26CC2}">
      <dgm:prSet/>
      <dgm:spPr/>
      <dgm:t>
        <a:bodyPr/>
        <a:lstStyle/>
        <a:p>
          <a:endParaRPr lang="en-US"/>
        </a:p>
      </dgm:t>
    </dgm:pt>
    <dgm:pt modelId="{815DBD09-77EB-4764-ABC2-3320B5B0FB1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DE"/>
            <a:t>Dokumentation der Bewertungskriterien gegenüber dem Lieferanten</a:t>
          </a:r>
          <a:endParaRPr lang="en-US" dirty="0"/>
        </a:p>
      </dgm:t>
    </dgm:pt>
    <dgm:pt modelId="{FD915859-FBFE-439E-9D15-EE1F5E7C59C9}" type="parTrans" cxnId="{B8FF5FE9-3D98-42C3-B097-AC54B2F8BD69}">
      <dgm:prSet/>
      <dgm:spPr/>
      <dgm:t>
        <a:bodyPr/>
        <a:lstStyle/>
        <a:p>
          <a:endParaRPr lang="en-US"/>
        </a:p>
      </dgm:t>
    </dgm:pt>
    <dgm:pt modelId="{A1DE2EC4-CAA3-44BA-ABA4-6B72F92ED701}" type="sibTrans" cxnId="{B8FF5FE9-3D98-42C3-B097-AC54B2F8BD69}">
      <dgm:prSet/>
      <dgm:spPr/>
      <dgm:t>
        <a:bodyPr/>
        <a:lstStyle/>
        <a:p>
          <a:endParaRPr lang="en-US"/>
        </a:p>
      </dgm:t>
    </dgm:pt>
    <dgm:pt modelId="{6AC82CEF-AA6B-4D67-BCFB-98A574F1A28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DE"/>
            <a:t>Einfache Checklisten zu Wareneingängen im Browser prüfen</a:t>
          </a:r>
          <a:endParaRPr lang="en-US"/>
        </a:p>
      </dgm:t>
    </dgm:pt>
    <dgm:pt modelId="{C7FC63A3-CCF8-465D-9FCD-3B44B4E71E8E}" type="parTrans" cxnId="{E4EDFB38-0884-4EEB-ACD6-EE0C0B5F104D}">
      <dgm:prSet/>
      <dgm:spPr/>
      <dgm:t>
        <a:bodyPr/>
        <a:lstStyle/>
        <a:p>
          <a:endParaRPr lang="en-US"/>
        </a:p>
      </dgm:t>
    </dgm:pt>
    <dgm:pt modelId="{CDBC3E48-5286-4887-B488-F7C31D4EE6F5}" type="sibTrans" cxnId="{E4EDFB38-0884-4EEB-ACD6-EE0C0B5F104D}">
      <dgm:prSet/>
      <dgm:spPr/>
      <dgm:t>
        <a:bodyPr/>
        <a:lstStyle/>
        <a:p>
          <a:endParaRPr lang="en-US"/>
        </a:p>
      </dgm:t>
    </dgm:pt>
    <dgm:pt modelId="{A6064AEE-465C-49AF-80D4-98F300FC9DF0}" type="pres">
      <dgm:prSet presAssocID="{E94787E3-C34A-4A5C-B0CD-994ADE4B61C8}" presName="root" presStyleCnt="0">
        <dgm:presLayoutVars>
          <dgm:dir/>
          <dgm:resizeHandles val="exact"/>
        </dgm:presLayoutVars>
      </dgm:prSet>
      <dgm:spPr/>
    </dgm:pt>
    <dgm:pt modelId="{6155BA90-DABD-4A24-B56B-3CBEB651D26A}" type="pres">
      <dgm:prSet presAssocID="{032A9D9F-4327-49A1-95C1-EA592084A642}" presName="compNode" presStyleCnt="0"/>
      <dgm:spPr/>
    </dgm:pt>
    <dgm:pt modelId="{D9AAD1F2-3C50-43B5-A57F-C1919394FD6C}" type="pres">
      <dgm:prSet presAssocID="{032A9D9F-4327-49A1-95C1-EA592084A642}" presName="iconBgRect" presStyleLbl="bgShp" presStyleIdx="0" presStyleCnt="3"/>
      <dgm:spPr>
        <a:solidFill>
          <a:srgbClr val="0063AF"/>
        </a:solidFill>
      </dgm:spPr>
    </dgm:pt>
    <dgm:pt modelId="{82AF8D28-699B-4B3C-9816-DF59B05748A2}" type="pres">
      <dgm:prSet presAssocID="{032A9D9F-4327-49A1-95C1-EA592084A64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7A7A221F-37D3-4D3F-BF75-45B53BF75F1B}" type="pres">
      <dgm:prSet presAssocID="{032A9D9F-4327-49A1-95C1-EA592084A642}" presName="spaceRect" presStyleCnt="0"/>
      <dgm:spPr/>
    </dgm:pt>
    <dgm:pt modelId="{8E880F7E-4745-416A-A937-21D219A8F40D}" type="pres">
      <dgm:prSet presAssocID="{032A9D9F-4327-49A1-95C1-EA592084A642}" presName="textRect" presStyleLbl="revTx" presStyleIdx="0" presStyleCnt="3">
        <dgm:presLayoutVars>
          <dgm:chMax val="1"/>
          <dgm:chPref val="1"/>
        </dgm:presLayoutVars>
      </dgm:prSet>
      <dgm:spPr/>
    </dgm:pt>
    <dgm:pt modelId="{1DF59FB4-088C-4847-AD83-2F75244E1942}" type="pres">
      <dgm:prSet presAssocID="{4E163B47-94D4-4A42-AE81-C41E3104E164}" presName="sibTrans" presStyleCnt="0"/>
      <dgm:spPr/>
    </dgm:pt>
    <dgm:pt modelId="{2A70734F-54C0-4B2E-8B05-5008CC2E1F87}" type="pres">
      <dgm:prSet presAssocID="{815DBD09-77EB-4764-ABC2-3320B5B0FB1E}" presName="compNode" presStyleCnt="0"/>
      <dgm:spPr/>
    </dgm:pt>
    <dgm:pt modelId="{BEE3CF04-1FEE-4726-BD59-BED7581959FB}" type="pres">
      <dgm:prSet presAssocID="{815DBD09-77EB-4764-ABC2-3320B5B0FB1E}" presName="iconBgRect" presStyleLbl="bgShp" presStyleIdx="1" presStyleCnt="3"/>
      <dgm:spPr>
        <a:xfrm>
          <a:off x="4168984" y="614339"/>
          <a:ext cx="1818562" cy="1818562"/>
        </a:xfrm>
        <a:prstGeom prst="ellipse">
          <a:avLst/>
        </a:prstGeom>
        <a:solidFill>
          <a:srgbClr val="0063AF"/>
        </a:solidFill>
        <a:ln>
          <a:noFill/>
        </a:ln>
        <a:effectLst/>
      </dgm:spPr>
    </dgm:pt>
    <dgm:pt modelId="{6BB4E376-2BC1-4CFF-9B0C-3A4169D55564}" type="pres">
      <dgm:prSet presAssocID="{815DBD09-77EB-4764-ABC2-3320B5B0FB1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kument"/>
        </a:ext>
      </dgm:extLst>
    </dgm:pt>
    <dgm:pt modelId="{E8A248FF-792D-4DCC-AE3E-5592B2675665}" type="pres">
      <dgm:prSet presAssocID="{815DBD09-77EB-4764-ABC2-3320B5B0FB1E}" presName="spaceRect" presStyleCnt="0"/>
      <dgm:spPr/>
    </dgm:pt>
    <dgm:pt modelId="{DD48A875-E99F-4B4B-9AC5-948CBC76C293}" type="pres">
      <dgm:prSet presAssocID="{815DBD09-77EB-4764-ABC2-3320B5B0FB1E}" presName="textRect" presStyleLbl="revTx" presStyleIdx="1" presStyleCnt="3">
        <dgm:presLayoutVars>
          <dgm:chMax val="1"/>
          <dgm:chPref val="1"/>
        </dgm:presLayoutVars>
      </dgm:prSet>
      <dgm:spPr/>
    </dgm:pt>
    <dgm:pt modelId="{5F13CA29-6152-444D-A5FC-DB72551F05C2}" type="pres">
      <dgm:prSet presAssocID="{A1DE2EC4-CAA3-44BA-ABA4-6B72F92ED701}" presName="sibTrans" presStyleCnt="0"/>
      <dgm:spPr/>
    </dgm:pt>
    <dgm:pt modelId="{E0CFC702-B54E-4A33-A739-9DBAF3C27431}" type="pres">
      <dgm:prSet presAssocID="{6AC82CEF-AA6B-4D67-BCFB-98A574F1A288}" presName="compNode" presStyleCnt="0"/>
      <dgm:spPr/>
    </dgm:pt>
    <dgm:pt modelId="{2A3EE2C3-D8E5-4D62-8CE0-1BAAAC00207E}" type="pres">
      <dgm:prSet presAssocID="{6AC82CEF-AA6B-4D67-BCFB-98A574F1A288}" presName="iconBgRect" presStyleLbl="bgShp" presStyleIdx="2" presStyleCnt="3"/>
      <dgm:spPr>
        <a:xfrm>
          <a:off x="7671953" y="614339"/>
          <a:ext cx="1818562" cy="1818562"/>
        </a:xfrm>
        <a:prstGeom prst="ellipse">
          <a:avLst/>
        </a:prstGeom>
        <a:solidFill>
          <a:srgbClr val="0063AF"/>
        </a:solidFill>
        <a:ln>
          <a:noFill/>
        </a:ln>
        <a:effectLst/>
      </dgm:spPr>
    </dgm:pt>
    <dgm:pt modelId="{4AB01FBF-4E7D-4083-9B49-D919E63C41AD}" type="pres">
      <dgm:prSet presAssocID="{6AC82CEF-AA6B-4D67-BCFB-98A574F1A28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äkchen"/>
        </a:ext>
      </dgm:extLst>
    </dgm:pt>
    <dgm:pt modelId="{7C656953-9D84-4177-B9BA-ECDAABB464CB}" type="pres">
      <dgm:prSet presAssocID="{6AC82CEF-AA6B-4D67-BCFB-98A574F1A288}" presName="spaceRect" presStyleCnt="0"/>
      <dgm:spPr/>
    </dgm:pt>
    <dgm:pt modelId="{08FEFB5D-3D4C-400D-AD82-1C4E59B9EA0E}" type="pres">
      <dgm:prSet presAssocID="{6AC82CEF-AA6B-4D67-BCFB-98A574F1A28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7E28B1A-FE3E-46B6-AF79-189C89C26CC2}" srcId="{E94787E3-C34A-4A5C-B0CD-994ADE4B61C8}" destId="{032A9D9F-4327-49A1-95C1-EA592084A642}" srcOrd="0" destOrd="0" parTransId="{CC72E546-75A4-48DF-AE02-9F0BC13B2D42}" sibTransId="{4E163B47-94D4-4A42-AE81-C41E3104E164}"/>
    <dgm:cxn modelId="{BE5C3D20-1E42-4595-B95C-044796D1261B}" type="presOf" srcId="{815DBD09-77EB-4764-ABC2-3320B5B0FB1E}" destId="{DD48A875-E99F-4B4B-9AC5-948CBC76C293}" srcOrd="0" destOrd="0" presId="urn:microsoft.com/office/officeart/2018/5/layout/IconCircleLabelList"/>
    <dgm:cxn modelId="{E4EDFB38-0884-4EEB-ACD6-EE0C0B5F104D}" srcId="{E94787E3-C34A-4A5C-B0CD-994ADE4B61C8}" destId="{6AC82CEF-AA6B-4D67-BCFB-98A574F1A288}" srcOrd="2" destOrd="0" parTransId="{C7FC63A3-CCF8-465D-9FCD-3B44B4E71E8E}" sibTransId="{CDBC3E48-5286-4887-B488-F7C31D4EE6F5}"/>
    <dgm:cxn modelId="{1528158B-CC8D-416C-9D3D-67958013C7F8}" type="presOf" srcId="{032A9D9F-4327-49A1-95C1-EA592084A642}" destId="{8E880F7E-4745-416A-A937-21D219A8F40D}" srcOrd="0" destOrd="0" presId="urn:microsoft.com/office/officeart/2018/5/layout/IconCircleLabelList"/>
    <dgm:cxn modelId="{FD7BFEE7-842E-4CC4-BE7D-DF3D1F2109E9}" type="presOf" srcId="{6AC82CEF-AA6B-4D67-BCFB-98A574F1A288}" destId="{08FEFB5D-3D4C-400D-AD82-1C4E59B9EA0E}" srcOrd="0" destOrd="0" presId="urn:microsoft.com/office/officeart/2018/5/layout/IconCircleLabelList"/>
    <dgm:cxn modelId="{B8FF5FE9-3D98-42C3-B097-AC54B2F8BD69}" srcId="{E94787E3-C34A-4A5C-B0CD-994ADE4B61C8}" destId="{815DBD09-77EB-4764-ABC2-3320B5B0FB1E}" srcOrd="1" destOrd="0" parTransId="{FD915859-FBFE-439E-9D15-EE1F5E7C59C9}" sibTransId="{A1DE2EC4-CAA3-44BA-ABA4-6B72F92ED701}"/>
    <dgm:cxn modelId="{CAC9ADF1-BC74-413C-8A14-423AEF3B21DD}" type="presOf" srcId="{E94787E3-C34A-4A5C-B0CD-994ADE4B61C8}" destId="{A6064AEE-465C-49AF-80D4-98F300FC9DF0}" srcOrd="0" destOrd="0" presId="urn:microsoft.com/office/officeart/2018/5/layout/IconCircleLabelList"/>
    <dgm:cxn modelId="{2E47502E-81A4-475E-BCD2-918C48F2AEC4}" type="presParOf" srcId="{A6064AEE-465C-49AF-80D4-98F300FC9DF0}" destId="{6155BA90-DABD-4A24-B56B-3CBEB651D26A}" srcOrd="0" destOrd="0" presId="urn:microsoft.com/office/officeart/2018/5/layout/IconCircleLabelList"/>
    <dgm:cxn modelId="{F0DE90BE-7D54-4D12-9646-70CCC28DB0DD}" type="presParOf" srcId="{6155BA90-DABD-4A24-B56B-3CBEB651D26A}" destId="{D9AAD1F2-3C50-43B5-A57F-C1919394FD6C}" srcOrd="0" destOrd="0" presId="urn:microsoft.com/office/officeart/2018/5/layout/IconCircleLabelList"/>
    <dgm:cxn modelId="{6731F2F8-5DE0-476E-A45A-0F1E0DF77995}" type="presParOf" srcId="{6155BA90-DABD-4A24-B56B-3CBEB651D26A}" destId="{82AF8D28-699B-4B3C-9816-DF59B05748A2}" srcOrd="1" destOrd="0" presId="urn:microsoft.com/office/officeart/2018/5/layout/IconCircleLabelList"/>
    <dgm:cxn modelId="{DB8DCA40-2C76-436A-A2A7-4418ECC0FA30}" type="presParOf" srcId="{6155BA90-DABD-4A24-B56B-3CBEB651D26A}" destId="{7A7A221F-37D3-4D3F-BF75-45B53BF75F1B}" srcOrd="2" destOrd="0" presId="urn:microsoft.com/office/officeart/2018/5/layout/IconCircleLabelList"/>
    <dgm:cxn modelId="{BAB95352-9B99-459D-8DB2-F48BF8E9B710}" type="presParOf" srcId="{6155BA90-DABD-4A24-B56B-3CBEB651D26A}" destId="{8E880F7E-4745-416A-A937-21D219A8F40D}" srcOrd="3" destOrd="0" presId="urn:microsoft.com/office/officeart/2018/5/layout/IconCircleLabelList"/>
    <dgm:cxn modelId="{3DF8CBAB-5408-4ED7-8E19-70CB2FA20DF1}" type="presParOf" srcId="{A6064AEE-465C-49AF-80D4-98F300FC9DF0}" destId="{1DF59FB4-088C-4847-AD83-2F75244E1942}" srcOrd="1" destOrd="0" presId="urn:microsoft.com/office/officeart/2018/5/layout/IconCircleLabelList"/>
    <dgm:cxn modelId="{0846E61B-3DF5-4BF2-A568-1FFEA81EA541}" type="presParOf" srcId="{A6064AEE-465C-49AF-80D4-98F300FC9DF0}" destId="{2A70734F-54C0-4B2E-8B05-5008CC2E1F87}" srcOrd="2" destOrd="0" presId="urn:microsoft.com/office/officeart/2018/5/layout/IconCircleLabelList"/>
    <dgm:cxn modelId="{4107FF16-EED2-42B7-A5AE-F43F84949CB9}" type="presParOf" srcId="{2A70734F-54C0-4B2E-8B05-5008CC2E1F87}" destId="{BEE3CF04-1FEE-4726-BD59-BED7581959FB}" srcOrd="0" destOrd="0" presId="urn:microsoft.com/office/officeart/2018/5/layout/IconCircleLabelList"/>
    <dgm:cxn modelId="{9F196D7B-A6C7-4669-BC51-0210455F1799}" type="presParOf" srcId="{2A70734F-54C0-4B2E-8B05-5008CC2E1F87}" destId="{6BB4E376-2BC1-4CFF-9B0C-3A4169D55564}" srcOrd="1" destOrd="0" presId="urn:microsoft.com/office/officeart/2018/5/layout/IconCircleLabelList"/>
    <dgm:cxn modelId="{40488D98-089B-4A8C-9394-14E1FB323CE9}" type="presParOf" srcId="{2A70734F-54C0-4B2E-8B05-5008CC2E1F87}" destId="{E8A248FF-792D-4DCC-AE3E-5592B2675665}" srcOrd="2" destOrd="0" presId="urn:microsoft.com/office/officeart/2018/5/layout/IconCircleLabelList"/>
    <dgm:cxn modelId="{772C93CC-610D-4913-8B50-97124B13DF06}" type="presParOf" srcId="{2A70734F-54C0-4B2E-8B05-5008CC2E1F87}" destId="{DD48A875-E99F-4B4B-9AC5-948CBC76C293}" srcOrd="3" destOrd="0" presId="urn:microsoft.com/office/officeart/2018/5/layout/IconCircleLabelList"/>
    <dgm:cxn modelId="{35C6BBEC-9224-4BED-A184-A3A3DA3E64B1}" type="presParOf" srcId="{A6064AEE-465C-49AF-80D4-98F300FC9DF0}" destId="{5F13CA29-6152-444D-A5FC-DB72551F05C2}" srcOrd="3" destOrd="0" presId="urn:microsoft.com/office/officeart/2018/5/layout/IconCircleLabelList"/>
    <dgm:cxn modelId="{A3B2A4EF-95D6-42C9-B379-DFE6412F537C}" type="presParOf" srcId="{A6064AEE-465C-49AF-80D4-98F300FC9DF0}" destId="{E0CFC702-B54E-4A33-A739-9DBAF3C27431}" srcOrd="4" destOrd="0" presId="urn:microsoft.com/office/officeart/2018/5/layout/IconCircleLabelList"/>
    <dgm:cxn modelId="{073B2221-E078-4064-A2BD-E53AA8FE5336}" type="presParOf" srcId="{E0CFC702-B54E-4A33-A739-9DBAF3C27431}" destId="{2A3EE2C3-D8E5-4D62-8CE0-1BAAAC00207E}" srcOrd="0" destOrd="0" presId="urn:microsoft.com/office/officeart/2018/5/layout/IconCircleLabelList"/>
    <dgm:cxn modelId="{747AD309-3D41-4F30-93B1-3CBAE8C73394}" type="presParOf" srcId="{E0CFC702-B54E-4A33-A739-9DBAF3C27431}" destId="{4AB01FBF-4E7D-4083-9B49-D919E63C41AD}" srcOrd="1" destOrd="0" presId="urn:microsoft.com/office/officeart/2018/5/layout/IconCircleLabelList"/>
    <dgm:cxn modelId="{8C66D894-BE6B-4A3E-AA63-3A55CEDF4239}" type="presParOf" srcId="{E0CFC702-B54E-4A33-A739-9DBAF3C27431}" destId="{7C656953-9D84-4177-B9BA-ECDAABB464CB}" srcOrd="2" destOrd="0" presId="urn:microsoft.com/office/officeart/2018/5/layout/IconCircleLabelList"/>
    <dgm:cxn modelId="{94329DB6-46EA-46E8-8AC5-78F59E010E2C}" type="presParOf" srcId="{E0CFC702-B54E-4A33-A739-9DBAF3C27431}" destId="{08FEFB5D-3D4C-400D-AD82-1C4E59B9EA0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40D27E-3388-4A79-AF4B-A84BA17256B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EE54E1-4A3F-4E38-BF6E-1C0BF9AD39D1}">
      <dgm:prSet/>
      <dgm:spPr/>
      <dgm:t>
        <a:bodyPr/>
        <a:lstStyle/>
        <a:p>
          <a:r>
            <a:rPr lang="de-DE" dirty="0"/>
            <a:t>Informationssysteme mit automatischer Benachrichtigung</a:t>
          </a:r>
          <a:endParaRPr lang="en-US" dirty="0"/>
        </a:p>
      </dgm:t>
    </dgm:pt>
    <dgm:pt modelId="{3DA77F09-97BA-45AE-A578-60E1C02F01D1}" type="parTrans" cxnId="{F7C0F2B6-BD4A-42EE-96C7-2FC6EC8160AB}">
      <dgm:prSet/>
      <dgm:spPr/>
      <dgm:t>
        <a:bodyPr/>
        <a:lstStyle/>
        <a:p>
          <a:endParaRPr lang="en-US"/>
        </a:p>
      </dgm:t>
    </dgm:pt>
    <dgm:pt modelId="{E49573C4-19E5-428F-BD9B-796ACF852682}" type="sibTrans" cxnId="{F7C0F2B6-BD4A-42EE-96C7-2FC6EC8160AB}">
      <dgm:prSet/>
      <dgm:spPr/>
      <dgm:t>
        <a:bodyPr/>
        <a:lstStyle/>
        <a:p>
          <a:endParaRPr lang="en-US"/>
        </a:p>
      </dgm:t>
    </dgm:pt>
    <dgm:pt modelId="{053138AA-6C68-4CB1-9820-B1BA1E9010D7}">
      <dgm:prSet/>
      <dgm:spPr/>
      <dgm:t>
        <a:bodyPr/>
        <a:lstStyle/>
        <a:p>
          <a:r>
            <a:rPr lang="de-DE"/>
            <a:t>Ereignisse nach Zuständigkeit in den Verteilerkreisen</a:t>
          </a:r>
          <a:endParaRPr lang="en-US"/>
        </a:p>
      </dgm:t>
    </dgm:pt>
    <dgm:pt modelId="{F902F96C-7207-4ACA-8300-42667875D72F}" type="parTrans" cxnId="{10FABD8C-0159-45E6-B84D-ABA757960331}">
      <dgm:prSet/>
      <dgm:spPr/>
      <dgm:t>
        <a:bodyPr/>
        <a:lstStyle/>
        <a:p>
          <a:endParaRPr lang="en-US"/>
        </a:p>
      </dgm:t>
    </dgm:pt>
    <dgm:pt modelId="{97128CCA-C1AD-4DF8-8C63-09FD7530EC17}" type="sibTrans" cxnId="{10FABD8C-0159-45E6-B84D-ABA757960331}">
      <dgm:prSet/>
      <dgm:spPr/>
      <dgm:t>
        <a:bodyPr/>
        <a:lstStyle/>
        <a:p>
          <a:endParaRPr lang="en-US"/>
        </a:p>
      </dgm:t>
    </dgm:pt>
    <dgm:pt modelId="{EEF31661-EE03-471E-90FE-363868756E86}">
      <dgm:prSet/>
      <dgm:spPr/>
      <dgm:t>
        <a:bodyPr/>
        <a:lstStyle/>
        <a:p>
          <a:r>
            <a:rPr lang="de-DE"/>
            <a:t>Proaktive Zustellung durch automatischen Email Versandt</a:t>
          </a:r>
          <a:endParaRPr lang="en-US"/>
        </a:p>
      </dgm:t>
    </dgm:pt>
    <dgm:pt modelId="{51DBD75B-A01A-4C3E-9DF2-EF7CF7A65AA7}" type="parTrans" cxnId="{4FE430E3-670E-497A-8973-7584800A1725}">
      <dgm:prSet/>
      <dgm:spPr/>
      <dgm:t>
        <a:bodyPr/>
        <a:lstStyle/>
        <a:p>
          <a:endParaRPr lang="en-US"/>
        </a:p>
      </dgm:t>
    </dgm:pt>
    <dgm:pt modelId="{86D16299-B10E-4798-AF4B-7078E03410CA}" type="sibTrans" cxnId="{4FE430E3-670E-497A-8973-7584800A1725}">
      <dgm:prSet/>
      <dgm:spPr/>
      <dgm:t>
        <a:bodyPr/>
        <a:lstStyle/>
        <a:p>
          <a:endParaRPr lang="en-US"/>
        </a:p>
      </dgm:t>
    </dgm:pt>
    <dgm:pt modelId="{DBBAB6B5-5FCC-4318-AD38-67444016C657}">
      <dgm:prSet/>
      <dgm:spPr/>
      <dgm:t>
        <a:bodyPr/>
        <a:lstStyle/>
        <a:p>
          <a:r>
            <a:rPr lang="de-DE"/>
            <a:t>Jedem sein Dashboard – nach persönlicher Zuständigkeit</a:t>
          </a:r>
          <a:endParaRPr lang="en-US"/>
        </a:p>
      </dgm:t>
    </dgm:pt>
    <dgm:pt modelId="{BCAB4BE6-3FBD-4895-A0AF-62CFD4FC9CFD}" type="parTrans" cxnId="{52D9C916-6EC9-4EE2-B289-3CC23A409E9C}">
      <dgm:prSet/>
      <dgm:spPr/>
      <dgm:t>
        <a:bodyPr/>
        <a:lstStyle/>
        <a:p>
          <a:endParaRPr lang="en-US"/>
        </a:p>
      </dgm:t>
    </dgm:pt>
    <dgm:pt modelId="{F4A17949-49CE-4532-9BF9-9B54D51E132A}" type="sibTrans" cxnId="{52D9C916-6EC9-4EE2-B289-3CC23A409E9C}">
      <dgm:prSet/>
      <dgm:spPr/>
      <dgm:t>
        <a:bodyPr/>
        <a:lstStyle/>
        <a:p>
          <a:endParaRPr lang="en-US"/>
        </a:p>
      </dgm:t>
    </dgm:pt>
    <dgm:pt modelId="{862B392F-BFE0-42D4-AF8D-9B75889A021C}">
      <dgm:prSet/>
      <dgm:spPr/>
      <dgm:t>
        <a:bodyPr/>
        <a:lstStyle/>
        <a:p>
          <a:r>
            <a:rPr lang="de-DE" dirty="0"/>
            <a:t>Alles auf einen Blick – Verdichtung und Analyse </a:t>
          </a:r>
          <a:r>
            <a:rPr lang="de-DE"/>
            <a:t>nach Schwerpunkten</a:t>
          </a:r>
          <a:endParaRPr lang="en-US" dirty="0"/>
        </a:p>
      </dgm:t>
    </dgm:pt>
    <dgm:pt modelId="{68B4142E-1B1D-4475-B580-0C9067441A3C}" type="parTrans" cxnId="{CCBFFD19-044B-472D-9BC1-172C48A44080}">
      <dgm:prSet/>
      <dgm:spPr/>
      <dgm:t>
        <a:bodyPr/>
        <a:lstStyle/>
        <a:p>
          <a:endParaRPr lang="en-US"/>
        </a:p>
      </dgm:t>
    </dgm:pt>
    <dgm:pt modelId="{D8AF4265-58E0-439B-B17D-2510EBC63ECE}" type="sibTrans" cxnId="{CCBFFD19-044B-472D-9BC1-172C48A44080}">
      <dgm:prSet/>
      <dgm:spPr/>
      <dgm:t>
        <a:bodyPr/>
        <a:lstStyle/>
        <a:p>
          <a:endParaRPr lang="en-US"/>
        </a:p>
      </dgm:t>
    </dgm:pt>
    <dgm:pt modelId="{665F286D-E6D6-4B3C-8E23-4F1E18302412}" type="pres">
      <dgm:prSet presAssocID="{B240D27E-3388-4A79-AF4B-A84BA17256B8}" presName="linear" presStyleCnt="0">
        <dgm:presLayoutVars>
          <dgm:animLvl val="lvl"/>
          <dgm:resizeHandles val="exact"/>
        </dgm:presLayoutVars>
      </dgm:prSet>
      <dgm:spPr/>
    </dgm:pt>
    <dgm:pt modelId="{CAA35EBA-874D-494F-84D6-ECA7586DB9DC}" type="pres">
      <dgm:prSet presAssocID="{F5EE54E1-4A3F-4E38-BF6E-1C0BF9AD39D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4EB0864-CABE-48F2-95B9-B94F43DE344C}" type="pres">
      <dgm:prSet presAssocID="{E49573C4-19E5-428F-BD9B-796ACF852682}" presName="spacer" presStyleCnt="0"/>
      <dgm:spPr/>
    </dgm:pt>
    <dgm:pt modelId="{2FCA9D72-2E50-4C43-B4CF-C016D0211A65}" type="pres">
      <dgm:prSet presAssocID="{053138AA-6C68-4CB1-9820-B1BA1E9010D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E02DF77-6152-4344-A598-D61662A8D7D0}" type="pres">
      <dgm:prSet presAssocID="{97128CCA-C1AD-4DF8-8C63-09FD7530EC17}" presName="spacer" presStyleCnt="0"/>
      <dgm:spPr/>
    </dgm:pt>
    <dgm:pt modelId="{DDF71A3C-0A19-4036-A5F3-012269C9A2B0}" type="pres">
      <dgm:prSet presAssocID="{EEF31661-EE03-471E-90FE-363868756E8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6039C7E-8A26-411C-889C-62679E41CC97}" type="pres">
      <dgm:prSet presAssocID="{86D16299-B10E-4798-AF4B-7078E03410CA}" presName="spacer" presStyleCnt="0"/>
      <dgm:spPr/>
    </dgm:pt>
    <dgm:pt modelId="{30DCD260-56F8-4D03-99FF-FAA733590767}" type="pres">
      <dgm:prSet presAssocID="{DBBAB6B5-5FCC-4318-AD38-67444016C65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ABF22CD-35C1-4224-8C36-50D680DB7F65}" type="pres">
      <dgm:prSet presAssocID="{F4A17949-49CE-4532-9BF9-9B54D51E132A}" presName="spacer" presStyleCnt="0"/>
      <dgm:spPr/>
    </dgm:pt>
    <dgm:pt modelId="{9095C2E4-86E2-4628-8A7D-28486E4269C0}" type="pres">
      <dgm:prSet presAssocID="{862B392F-BFE0-42D4-AF8D-9B75889A021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9C30D11-D7F6-450C-B29A-DD8686BB8DB6}" type="presOf" srcId="{862B392F-BFE0-42D4-AF8D-9B75889A021C}" destId="{9095C2E4-86E2-4628-8A7D-28486E4269C0}" srcOrd="0" destOrd="0" presId="urn:microsoft.com/office/officeart/2005/8/layout/vList2"/>
    <dgm:cxn modelId="{52D9C916-6EC9-4EE2-B289-3CC23A409E9C}" srcId="{B240D27E-3388-4A79-AF4B-A84BA17256B8}" destId="{DBBAB6B5-5FCC-4318-AD38-67444016C657}" srcOrd="3" destOrd="0" parTransId="{BCAB4BE6-3FBD-4895-A0AF-62CFD4FC9CFD}" sibTransId="{F4A17949-49CE-4532-9BF9-9B54D51E132A}"/>
    <dgm:cxn modelId="{CCBFFD19-044B-472D-9BC1-172C48A44080}" srcId="{B240D27E-3388-4A79-AF4B-A84BA17256B8}" destId="{862B392F-BFE0-42D4-AF8D-9B75889A021C}" srcOrd="4" destOrd="0" parTransId="{68B4142E-1B1D-4475-B580-0C9067441A3C}" sibTransId="{D8AF4265-58E0-439B-B17D-2510EBC63ECE}"/>
    <dgm:cxn modelId="{10FABD8C-0159-45E6-B84D-ABA757960331}" srcId="{B240D27E-3388-4A79-AF4B-A84BA17256B8}" destId="{053138AA-6C68-4CB1-9820-B1BA1E9010D7}" srcOrd="1" destOrd="0" parTransId="{F902F96C-7207-4ACA-8300-42667875D72F}" sibTransId="{97128CCA-C1AD-4DF8-8C63-09FD7530EC17}"/>
    <dgm:cxn modelId="{65C16EA6-A661-46D0-9332-974944DADA3D}" type="presOf" srcId="{EEF31661-EE03-471E-90FE-363868756E86}" destId="{DDF71A3C-0A19-4036-A5F3-012269C9A2B0}" srcOrd="0" destOrd="0" presId="urn:microsoft.com/office/officeart/2005/8/layout/vList2"/>
    <dgm:cxn modelId="{1B98BFB0-82D1-41E4-862F-663D04A781C6}" type="presOf" srcId="{F5EE54E1-4A3F-4E38-BF6E-1C0BF9AD39D1}" destId="{CAA35EBA-874D-494F-84D6-ECA7586DB9DC}" srcOrd="0" destOrd="0" presId="urn:microsoft.com/office/officeart/2005/8/layout/vList2"/>
    <dgm:cxn modelId="{F7C0F2B6-BD4A-42EE-96C7-2FC6EC8160AB}" srcId="{B240D27E-3388-4A79-AF4B-A84BA17256B8}" destId="{F5EE54E1-4A3F-4E38-BF6E-1C0BF9AD39D1}" srcOrd="0" destOrd="0" parTransId="{3DA77F09-97BA-45AE-A578-60E1C02F01D1}" sibTransId="{E49573C4-19E5-428F-BD9B-796ACF852682}"/>
    <dgm:cxn modelId="{6C3E32B8-2A15-409D-8A17-46673DA4396D}" type="presOf" srcId="{DBBAB6B5-5FCC-4318-AD38-67444016C657}" destId="{30DCD260-56F8-4D03-99FF-FAA733590767}" srcOrd="0" destOrd="0" presId="urn:microsoft.com/office/officeart/2005/8/layout/vList2"/>
    <dgm:cxn modelId="{EAAF64D6-C16E-4D7C-94DA-F80E377B14B1}" type="presOf" srcId="{053138AA-6C68-4CB1-9820-B1BA1E9010D7}" destId="{2FCA9D72-2E50-4C43-B4CF-C016D0211A65}" srcOrd="0" destOrd="0" presId="urn:microsoft.com/office/officeart/2005/8/layout/vList2"/>
    <dgm:cxn modelId="{4FE430E3-670E-497A-8973-7584800A1725}" srcId="{B240D27E-3388-4A79-AF4B-A84BA17256B8}" destId="{EEF31661-EE03-471E-90FE-363868756E86}" srcOrd="2" destOrd="0" parTransId="{51DBD75B-A01A-4C3E-9DF2-EF7CF7A65AA7}" sibTransId="{86D16299-B10E-4798-AF4B-7078E03410CA}"/>
    <dgm:cxn modelId="{A2F007ED-0F93-47BE-9513-64C9ACD52AE9}" type="presOf" srcId="{B240D27E-3388-4A79-AF4B-A84BA17256B8}" destId="{665F286D-E6D6-4B3C-8E23-4F1E18302412}" srcOrd="0" destOrd="0" presId="urn:microsoft.com/office/officeart/2005/8/layout/vList2"/>
    <dgm:cxn modelId="{693FEBC1-F669-4162-AD73-1B4ED2ED0FCB}" type="presParOf" srcId="{665F286D-E6D6-4B3C-8E23-4F1E18302412}" destId="{CAA35EBA-874D-494F-84D6-ECA7586DB9DC}" srcOrd="0" destOrd="0" presId="urn:microsoft.com/office/officeart/2005/8/layout/vList2"/>
    <dgm:cxn modelId="{3BE5C6B2-9833-4B18-820C-B7D15671EFD9}" type="presParOf" srcId="{665F286D-E6D6-4B3C-8E23-4F1E18302412}" destId="{C4EB0864-CABE-48F2-95B9-B94F43DE344C}" srcOrd="1" destOrd="0" presId="urn:microsoft.com/office/officeart/2005/8/layout/vList2"/>
    <dgm:cxn modelId="{A49CEEB2-CC46-4111-AAF7-EBC9039C352B}" type="presParOf" srcId="{665F286D-E6D6-4B3C-8E23-4F1E18302412}" destId="{2FCA9D72-2E50-4C43-B4CF-C016D0211A65}" srcOrd="2" destOrd="0" presId="urn:microsoft.com/office/officeart/2005/8/layout/vList2"/>
    <dgm:cxn modelId="{2ABA5B5E-B2B5-41D7-B69E-896287CB8D24}" type="presParOf" srcId="{665F286D-E6D6-4B3C-8E23-4F1E18302412}" destId="{3E02DF77-6152-4344-A598-D61662A8D7D0}" srcOrd="3" destOrd="0" presId="urn:microsoft.com/office/officeart/2005/8/layout/vList2"/>
    <dgm:cxn modelId="{B464CDFE-59FB-420D-8B91-BA5D20D392BF}" type="presParOf" srcId="{665F286D-E6D6-4B3C-8E23-4F1E18302412}" destId="{DDF71A3C-0A19-4036-A5F3-012269C9A2B0}" srcOrd="4" destOrd="0" presId="urn:microsoft.com/office/officeart/2005/8/layout/vList2"/>
    <dgm:cxn modelId="{69FDFC6A-5A45-47E7-A851-D28E0D6AEBB5}" type="presParOf" srcId="{665F286D-E6D6-4B3C-8E23-4F1E18302412}" destId="{F6039C7E-8A26-411C-889C-62679E41CC97}" srcOrd="5" destOrd="0" presId="urn:microsoft.com/office/officeart/2005/8/layout/vList2"/>
    <dgm:cxn modelId="{3A2B8828-B556-4928-9ECF-3A47D378CF39}" type="presParOf" srcId="{665F286D-E6D6-4B3C-8E23-4F1E18302412}" destId="{30DCD260-56F8-4D03-99FF-FAA733590767}" srcOrd="6" destOrd="0" presId="urn:microsoft.com/office/officeart/2005/8/layout/vList2"/>
    <dgm:cxn modelId="{A6DB763E-7587-4FF0-BFFB-05EDCA18F437}" type="presParOf" srcId="{665F286D-E6D6-4B3C-8E23-4F1E18302412}" destId="{CABF22CD-35C1-4224-8C36-50D680DB7F65}" srcOrd="7" destOrd="0" presId="urn:microsoft.com/office/officeart/2005/8/layout/vList2"/>
    <dgm:cxn modelId="{805F7F1E-1BD3-4E75-83FA-91A4BD760CEE}" type="presParOf" srcId="{665F286D-E6D6-4B3C-8E23-4F1E18302412}" destId="{9095C2E4-86E2-4628-8A7D-28486E4269C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349FB1-9946-4881-8049-25CE1603A95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37B2E93-01E7-4EA0-AD38-4A65FF32F4C6}">
      <dgm:prSet/>
      <dgm:spPr/>
      <dgm:t>
        <a:bodyPr/>
        <a:lstStyle/>
        <a:p>
          <a:r>
            <a:rPr lang="de-DE"/>
            <a:t>Kopplung and die Fertigung und Bedarfsplanung</a:t>
          </a:r>
          <a:endParaRPr lang="en-US"/>
        </a:p>
      </dgm:t>
    </dgm:pt>
    <dgm:pt modelId="{62EC76D7-9DBE-4867-BE00-1676D11320E3}" type="parTrans" cxnId="{BF299C3B-A91D-4E0F-B050-E26BF7414309}">
      <dgm:prSet/>
      <dgm:spPr/>
      <dgm:t>
        <a:bodyPr/>
        <a:lstStyle/>
        <a:p>
          <a:endParaRPr lang="en-US"/>
        </a:p>
      </dgm:t>
    </dgm:pt>
    <dgm:pt modelId="{C568A7C6-FA03-4B59-BABA-2467A3B97CEC}" type="sibTrans" cxnId="{BF299C3B-A91D-4E0F-B050-E26BF7414309}">
      <dgm:prSet/>
      <dgm:spPr/>
      <dgm:t>
        <a:bodyPr/>
        <a:lstStyle/>
        <a:p>
          <a:endParaRPr lang="en-US"/>
        </a:p>
      </dgm:t>
    </dgm:pt>
    <dgm:pt modelId="{7F0F4C56-C607-4DB4-A537-A4445129C798}">
      <dgm:prSet/>
      <dgm:spPr/>
      <dgm:t>
        <a:bodyPr/>
        <a:lstStyle/>
        <a:p>
          <a:r>
            <a:rPr lang="de-DE" dirty="0"/>
            <a:t>Rückkopplung bei Fehlerquellen</a:t>
          </a:r>
          <a:endParaRPr lang="en-US" dirty="0"/>
        </a:p>
      </dgm:t>
    </dgm:pt>
    <dgm:pt modelId="{B67C5952-7EFD-400F-B007-48FFA4E56A88}" type="parTrans" cxnId="{B5A92743-1887-49CF-A35B-0F7A514FDCD4}">
      <dgm:prSet/>
      <dgm:spPr/>
      <dgm:t>
        <a:bodyPr/>
        <a:lstStyle/>
        <a:p>
          <a:endParaRPr lang="en-US"/>
        </a:p>
      </dgm:t>
    </dgm:pt>
    <dgm:pt modelId="{F051662B-A124-470D-AEFC-8D983BB67454}" type="sibTrans" cxnId="{B5A92743-1887-49CF-A35B-0F7A514FDCD4}">
      <dgm:prSet/>
      <dgm:spPr/>
      <dgm:t>
        <a:bodyPr/>
        <a:lstStyle/>
        <a:p>
          <a:endParaRPr lang="en-US"/>
        </a:p>
      </dgm:t>
    </dgm:pt>
    <dgm:pt modelId="{10865F8E-DE35-42EE-B2BE-505B873CD275}">
      <dgm:prSet/>
      <dgm:spPr/>
      <dgm:t>
        <a:bodyPr/>
        <a:lstStyle/>
        <a:p>
          <a:r>
            <a:rPr lang="de-DE" dirty="0"/>
            <a:t>Simulation von Ereignissen </a:t>
          </a:r>
          <a:endParaRPr lang="en-US" dirty="0"/>
        </a:p>
      </dgm:t>
    </dgm:pt>
    <dgm:pt modelId="{0479BEB2-A030-4398-A511-63FE93D5F9AB}" type="parTrans" cxnId="{FA0A0813-08A2-4FF5-A967-F8A3D3A11706}">
      <dgm:prSet/>
      <dgm:spPr/>
      <dgm:t>
        <a:bodyPr/>
        <a:lstStyle/>
        <a:p>
          <a:endParaRPr lang="en-US"/>
        </a:p>
      </dgm:t>
    </dgm:pt>
    <dgm:pt modelId="{E17823D5-BFC1-44B3-8721-D6694FB7728A}" type="sibTrans" cxnId="{FA0A0813-08A2-4FF5-A967-F8A3D3A11706}">
      <dgm:prSet/>
      <dgm:spPr/>
      <dgm:t>
        <a:bodyPr/>
        <a:lstStyle/>
        <a:p>
          <a:endParaRPr lang="en-US"/>
        </a:p>
      </dgm:t>
    </dgm:pt>
    <dgm:pt modelId="{C6B37470-9F45-49E4-897D-A7023B98BBF2}">
      <dgm:prSet/>
      <dgm:spPr/>
      <dgm:t>
        <a:bodyPr/>
        <a:lstStyle/>
        <a:p>
          <a:r>
            <a:rPr lang="de-DE" dirty="0"/>
            <a:t>Auflösung der Hierarchie-Aggregation über sämtliche Ebenen</a:t>
          </a:r>
          <a:endParaRPr lang="en-US" dirty="0"/>
        </a:p>
      </dgm:t>
    </dgm:pt>
    <dgm:pt modelId="{D6F2FE55-6C85-4511-8B3F-14E6E3D4A7CA}" type="parTrans" cxnId="{A02744BE-4686-4E38-B819-4A3440DE9F34}">
      <dgm:prSet/>
      <dgm:spPr/>
      <dgm:t>
        <a:bodyPr/>
        <a:lstStyle/>
        <a:p>
          <a:endParaRPr lang="en-US"/>
        </a:p>
      </dgm:t>
    </dgm:pt>
    <dgm:pt modelId="{7901C79D-ED87-4FAA-88B6-ACB0B4D30BFF}" type="sibTrans" cxnId="{A02744BE-4686-4E38-B819-4A3440DE9F34}">
      <dgm:prSet/>
      <dgm:spPr/>
      <dgm:t>
        <a:bodyPr/>
        <a:lstStyle/>
        <a:p>
          <a:endParaRPr lang="en-US"/>
        </a:p>
      </dgm:t>
    </dgm:pt>
    <dgm:pt modelId="{0F9573FC-C3E7-4F89-97C8-360D4DB60500}">
      <dgm:prSet/>
      <dgm:spPr/>
      <dgm:t>
        <a:bodyPr/>
        <a:lstStyle/>
        <a:p>
          <a:r>
            <a:rPr lang="de-DE" dirty="0"/>
            <a:t>Interaktive Ausgabe der Verzeichnisbäume nach Excel und PDF</a:t>
          </a:r>
          <a:endParaRPr lang="en-US" dirty="0"/>
        </a:p>
      </dgm:t>
    </dgm:pt>
    <dgm:pt modelId="{F16A3AF6-FA11-46F7-B3EB-33F40776B0EA}" type="parTrans" cxnId="{36CE0AF1-77B3-408D-B08D-33DCACCFF851}">
      <dgm:prSet/>
      <dgm:spPr/>
      <dgm:t>
        <a:bodyPr/>
        <a:lstStyle/>
        <a:p>
          <a:endParaRPr lang="en-US"/>
        </a:p>
      </dgm:t>
    </dgm:pt>
    <dgm:pt modelId="{58F0D069-45B8-4C5A-B9BE-FBB8157D6CFB}" type="sibTrans" cxnId="{36CE0AF1-77B3-408D-B08D-33DCACCFF851}">
      <dgm:prSet/>
      <dgm:spPr/>
      <dgm:t>
        <a:bodyPr/>
        <a:lstStyle/>
        <a:p>
          <a:endParaRPr lang="en-US"/>
        </a:p>
      </dgm:t>
    </dgm:pt>
    <dgm:pt modelId="{E11D3F2C-4C0C-4178-AF16-1B2C05DAB5A2}" type="pres">
      <dgm:prSet presAssocID="{61349FB1-9946-4881-8049-25CE1603A950}" presName="vert0" presStyleCnt="0">
        <dgm:presLayoutVars>
          <dgm:dir/>
          <dgm:animOne val="branch"/>
          <dgm:animLvl val="lvl"/>
        </dgm:presLayoutVars>
      </dgm:prSet>
      <dgm:spPr/>
    </dgm:pt>
    <dgm:pt modelId="{E71856CA-CF27-4BF1-A3DA-1188F3150850}" type="pres">
      <dgm:prSet presAssocID="{637B2E93-01E7-4EA0-AD38-4A65FF32F4C6}" presName="thickLine" presStyleLbl="alignNode1" presStyleIdx="0" presStyleCnt="5"/>
      <dgm:spPr/>
    </dgm:pt>
    <dgm:pt modelId="{A0D00D2D-9EBF-4445-8CA4-3163BD05E20D}" type="pres">
      <dgm:prSet presAssocID="{637B2E93-01E7-4EA0-AD38-4A65FF32F4C6}" presName="horz1" presStyleCnt="0"/>
      <dgm:spPr/>
    </dgm:pt>
    <dgm:pt modelId="{371758FB-D37C-4758-B125-FFA22EA8DD1C}" type="pres">
      <dgm:prSet presAssocID="{637B2E93-01E7-4EA0-AD38-4A65FF32F4C6}" presName="tx1" presStyleLbl="revTx" presStyleIdx="0" presStyleCnt="5"/>
      <dgm:spPr/>
    </dgm:pt>
    <dgm:pt modelId="{EE23E084-4369-47A2-8F7D-B295F9893108}" type="pres">
      <dgm:prSet presAssocID="{637B2E93-01E7-4EA0-AD38-4A65FF32F4C6}" presName="vert1" presStyleCnt="0"/>
      <dgm:spPr/>
    </dgm:pt>
    <dgm:pt modelId="{CF369588-A607-4348-8030-867101D34335}" type="pres">
      <dgm:prSet presAssocID="{7F0F4C56-C607-4DB4-A537-A4445129C798}" presName="thickLine" presStyleLbl="alignNode1" presStyleIdx="1" presStyleCnt="5"/>
      <dgm:spPr/>
    </dgm:pt>
    <dgm:pt modelId="{61522FDC-285A-4FAA-A1C5-FF5B1A142782}" type="pres">
      <dgm:prSet presAssocID="{7F0F4C56-C607-4DB4-A537-A4445129C798}" presName="horz1" presStyleCnt="0"/>
      <dgm:spPr/>
    </dgm:pt>
    <dgm:pt modelId="{249F289F-D5B2-4A1E-A1AE-20308B8F188A}" type="pres">
      <dgm:prSet presAssocID="{7F0F4C56-C607-4DB4-A537-A4445129C798}" presName="tx1" presStyleLbl="revTx" presStyleIdx="1" presStyleCnt="5"/>
      <dgm:spPr/>
    </dgm:pt>
    <dgm:pt modelId="{2C791F41-CF43-4DE2-B96B-AAD80AEA6BF7}" type="pres">
      <dgm:prSet presAssocID="{7F0F4C56-C607-4DB4-A537-A4445129C798}" presName="vert1" presStyleCnt="0"/>
      <dgm:spPr/>
    </dgm:pt>
    <dgm:pt modelId="{EC872C01-B0AF-449C-BB38-D6EDB449B5D1}" type="pres">
      <dgm:prSet presAssocID="{10865F8E-DE35-42EE-B2BE-505B873CD275}" presName="thickLine" presStyleLbl="alignNode1" presStyleIdx="2" presStyleCnt="5"/>
      <dgm:spPr/>
    </dgm:pt>
    <dgm:pt modelId="{05FAFDCD-A13D-455D-B099-B288C0363BBB}" type="pres">
      <dgm:prSet presAssocID="{10865F8E-DE35-42EE-B2BE-505B873CD275}" presName="horz1" presStyleCnt="0"/>
      <dgm:spPr/>
    </dgm:pt>
    <dgm:pt modelId="{EAB406F7-3DD7-4204-A3D2-6213A9D12019}" type="pres">
      <dgm:prSet presAssocID="{10865F8E-DE35-42EE-B2BE-505B873CD275}" presName="tx1" presStyleLbl="revTx" presStyleIdx="2" presStyleCnt="5"/>
      <dgm:spPr/>
    </dgm:pt>
    <dgm:pt modelId="{18AD8B87-8391-4B5C-84CD-C64F53160637}" type="pres">
      <dgm:prSet presAssocID="{10865F8E-DE35-42EE-B2BE-505B873CD275}" presName="vert1" presStyleCnt="0"/>
      <dgm:spPr/>
    </dgm:pt>
    <dgm:pt modelId="{557E28C5-3981-40F8-A580-358BF2F384F9}" type="pres">
      <dgm:prSet presAssocID="{C6B37470-9F45-49E4-897D-A7023B98BBF2}" presName="thickLine" presStyleLbl="alignNode1" presStyleIdx="3" presStyleCnt="5"/>
      <dgm:spPr/>
    </dgm:pt>
    <dgm:pt modelId="{615385F8-4503-45EC-9F22-FA0426E14A43}" type="pres">
      <dgm:prSet presAssocID="{C6B37470-9F45-49E4-897D-A7023B98BBF2}" presName="horz1" presStyleCnt="0"/>
      <dgm:spPr/>
    </dgm:pt>
    <dgm:pt modelId="{96B7DF33-00B4-4BBD-873B-CD9DDE47C82D}" type="pres">
      <dgm:prSet presAssocID="{C6B37470-9F45-49E4-897D-A7023B98BBF2}" presName="tx1" presStyleLbl="revTx" presStyleIdx="3" presStyleCnt="5"/>
      <dgm:spPr/>
    </dgm:pt>
    <dgm:pt modelId="{77BD452B-B323-4EA3-8DCD-C55E9AEE9C45}" type="pres">
      <dgm:prSet presAssocID="{C6B37470-9F45-49E4-897D-A7023B98BBF2}" presName="vert1" presStyleCnt="0"/>
      <dgm:spPr/>
    </dgm:pt>
    <dgm:pt modelId="{5EE0932F-BE03-471A-8356-1148850DAD75}" type="pres">
      <dgm:prSet presAssocID="{0F9573FC-C3E7-4F89-97C8-360D4DB60500}" presName="thickLine" presStyleLbl="alignNode1" presStyleIdx="4" presStyleCnt="5"/>
      <dgm:spPr/>
    </dgm:pt>
    <dgm:pt modelId="{D17372F1-549F-4A4F-A6E0-149FE6B49F8C}" type="pres">
      <dgm:prSet presAssocID="{0F9573FC-C3E7-4F89-97C8-360D4DB60500}" presName="horz1" presStyleCnt="0"/>
      <dgm:spPr/>
    </dgm:pt>
    <dgm:pt modelId="{F4FEE299-9F06-456F-BB89-025C2B8B1CE4}" type="pres">
      <dgm:prSet presAssocID="{0F9573FC-C3E7-4F89-97C8-360D4DB60500}" presName="tx1" presStyleLbl="revTx" presStyleIdx="4" presStyleCnt="5"/>
      <dgm:spPr/>
    </dgm:pt>
    <dgm:pt modelId="{FEB6DCCA-3BF5-4746-A06F-60859557C1FC}" type="pres">
      <dgm:prSet presAssocID="{0F9573FC-C3E7-4F89-97C8-360D4DB60500}" presName="vert1" presStyleCnt="0"/>
      <dgm:spPr/>
    </dgm:pt>
  </dgm:ptLst>
  <dgm:cxnLst>
    <dgm:cxn modelId="{FA0A0813-08A2-4FF5-A967-F8A3D3A11706}" srcId="{61349FB1-9946-4881-8049-25CE1603A950}" destId="{10865F8E-DE35-42EE-B2BE-505B873CD275}" srcOrd="2" destOrd="0" parTransId="{0479BEB2-A030-4398-A511-63FE93D5F9AB}" sibTransId="{E17823D5-BFC1-44B3-8721-D6694FB7728A}"/>
    <dgm:cxn modelId="{E1D84B1A-2EE9-4BBE-B972-47BCBE6C88DF}" type="presOf" srcId="{C6B37470-9F45-49E4-897D-A7023B98BBF2}" destId="{96B7DF33-00B4-4BBD-873B-CD9DDE47C82D}" srcOrd="0" destOrd="0" presId="urn:microsoft.com/office/officeart/2008/layout/LinedList"/>
    <dgm:cxn modelId="{BF299C3B-A91D-4E0F-B050-E26BF7414309}" srcId="{61349FB1-9946-4881-8049-25CE1603A950}" destId="{637B2E93-01E7-4EA0-AD38-4A65FF32F4C6}" srcOrd="0" destOrd="0" parTransId="{62EC76D7-9DBE-4867-BE00-1676D11320E3}" sibTransId="{C568A7C6-FA03-4B59-BABA-2467A3B97CEC}"/>
    <dgm:cxn modelId="{B5A92743-1887-49CF-A35B-0F7A514FDCD4}" srcId="{61349FB1-9946-4881-8049-25CE1603A950}" destId="{7F0F4C56-C607-4DB4-A537-A4445129C798}" srcOrd="1" destOrd="0" parTransId="{B67C5952-7EFD-400F-B007-48FFA4E56A88}" sibTransId="{F051662B-A124-470D-AEFC-8D983BB67454}"/>
    <dgm:cxn modelId="{AD5BAB66-AACF-4134-827A-F135303B1F84}" type="presOf" srcId="{0F9573FC-C3E7-4F89-97C8-360D4DB60500}" destId="{F4FEE299-9F06-456F-BB89-025C2B8B1CE4}" srcOrd="0" destOrd="0" presId="urn:microsoft.com/office/officeart/2008/layout/LinedList"/>
    <dgm:cxn modelId="{B3D58F8A-DAD5-4CDB-8AC0-94EF3803BC69}" type="presOf" srcId="{10865F8E-DE35-42EE-B2BE-505B873CD275}" destId="{EAB406F7-3DD7-4204-A3D2-6213A9D12019}" srcOrd="0" destOrd="0" presId="urn:microsoft.com/office/officeart/2008/layout/LinedList"/>
    <dgm:cxn modelId="{A02744BE-4686-4E38-B819-4A3440DE9F34}" srcId="{61349FB1-9946-4881-8049-25CE1603A950}" destId="{C6B37470-9F45-49E4-897D-A7023B98BBF2}" srcOrd="3" destOrd="0" parTransId="{D6F2FE55-6C85-4511-8B3F-14E6E3D4A7CA}" sibTransId="{7901C79D-ED87-4FAA-88B6-ACB0B4D30BFF}"/>
    <dgm:cxn modelId="{3988C6C2-4C46-4F94-922E-3C499CD100A0}" type="presOf" srcId="{637B2E93-01E7-4EA0-AD38-4A65FF32F4C6}" destId="{371758FB-D37C-4758-B125-FFA22EA8DD1C}" srcOrd="0" destOrd="0" presId="urn:microsoft.com/office/officeart/2008/layout/LinedList"/>
    <dgm:cxn modelId="{3F40E7D4-BB8A-49E5-AA97-E55FC76DAAF1}" type="presOf" srcId="{7F0F4C56-C607-4DB4-A537-A4445129C798}" destId="{249F289F-D5B2-4A1E-A1AE-20308B8F188A}" srcOrd="0" destOrd="0" presId="urn:microsoft.com/office/officeart/2008/layout/LinedList"/>
    <dgm:cxn modelId="{36CE0AF1-77B3-408D-B08D-33DCACCFF851}" srcId="{61349FB1-9946-4881-8049-25CE1603A950}" destId="{0F9573FC-C3E7-4F89-97C8-360D4DB60500}" srcOrd="4" destOrd="0" parTransId="{F16A3AF6-FA11-46F7-B3EB-33F40776B0EA}" sibTransId="{58F0D069-45B8-4C5A-B9BE-FBB8157D6CFB}"/>
    <dgm:cxn modelId="{1ECAF3F9-C439-4E78-8791-7F338D46677E}" type="presOf" srcId="{61349FB1-9946-4881-8049-25CE1603A950}" destId="{E11D3F2C-4C0C-4178-AF16-1B2C05DAB5A2}" srcOrd="0" destOrd="0" presId="urn:microsoft.com/office/officeart/2008/layout/LinedList"/>
    <dgm:cxn modelId="{30F9868E-3801-480B-A093-996687B33043}" type="presParOf" srcId="{E11D3F2C-4C0C-4178-AF16-1B2C05DAB5A2}" destId="{E71856CA-CF27-4BF1-A3DA-1188F3150850}" srcOrd="0" destOrd="0" presId="urn:microsoft.com/office/officeart/2008/layout/LinedList"/>
    <dgm:cxn modelId="{C1DE4C9D-A13E-4EEB-B0B2-DB3E2F8C0250}" type="presParOf" srcId="{E11D3F2C-4C0C-4178-AF16-1B2C05DAB5A2}" destId="{A0D00D2D-9EBF-4445-8CA4-3163BD05E20D}" srcOrd="1" destOrd="0" presId="urn:microsoft.com/office/officeart/2008/layout/LinedList"/>
    <dgm:cxn modelId="{97E499B5-8BD9-45CB-B5E0-634BA7DEAA75}" type="presParOf" srcId="{A0D00D2D-9EBF-4445-8CA4-3163BD05E20D}" destId="{371758FB-D37C-4758-B125-FFA22EA8DD1C}" srcOrd="0" destOrd="0" presId="urn:microsoft.com/office/officeart/2008/layout/LinedList"/>
    <dgm:cxn modelId="{EC8B077F-0F4E-4566-96BA-1ED3F4E80F75}" type="presParOf" srcId="{A0D00D2D-9EBF-4445-8CA4-3163BD05E20D}" destId="{EE23E084-4369-47A2-8F7D-B295F9893108}" srcOrd="1" destOrd="0" presId="urn:microsoft.com/office/officeart/2008/layout/LinedList"/>
    <dgm:cxn modelId="{7C2A6B19-4FA1-4C16-A6A9-5E2B78EC0EFE}" type="presParOf" srcId="{E11D3F2C-4C0C-4178-AF16-1B2C05DAB5A2}" destId="{CF369588-A607-4348-8030-867101D34335}" srcOrd="2" destOrd="0" presId="urn:microsoft.com/office/officeart/2008/layout/LinedList"/>
    <dgm:cxn modelId="{A4A57233-20B3-413B-BA71-B375DD9805D6}" type="presParOf" srcId="{E11D3F2C-4C0C-4178-AF16-1B2C05DAB5A2}" destId="{61522FDC-285A-4FAA-A1C5-FF5B1A142782}" srcOrd="3" destOrd="0" presId="urn:microsoft.com/office/officeart/2008/layout/LinedList"/>
    <dgm:cxn modelId="{71441170-DE7C-43D7-A751-C8BA83F373C5}" type="presParOf" srcId="{61522FDC-285A-4FAA-A1C5-FF5B1A142782}" destId="{249F289F-D5B2-4A1E-A1AE-20308B8F188A}" srcOrd="0" destOrd="0" presId="urn:microsoft.com/office/officeart/2008/layout/LinedList"/>
    <dgm:cxn modelId="{092441E9-B558-415A-A7D8-ACC1F9513EEF}" type="presParOf" srcId="{61522FDC-285A-4FAA-A1C5-FF5B1A142782}" destId="{2C791F41-CF43-4DE2-B96B-AAD80AEA6BF7}" srcOrd="1" destOrd="0" presId="urn:microsoft.com/office/officeart/2008/layout/LinedList"/>
    <dgm:cxn modelId="{629C58A5-E28B-4247-8C06-B9AF80DBB8D0}" type="presParOf" srcId="{E11D3F2C-4C0C-4178-AF16-1B2C05DAB5A2}" destId="{EC872C01-B0AF-449C-BB38-D6EDB449B5D1}" srcOrd="4" destOrd="0" presId="urn:microsoft.com/office/officeart/2008/layout/LinedList"/>
    <dgm:cxn modelId="{336C7C61-026D-4BFA-B78C-34936F95F802}" type="presParOf" srcId="{E11D3F2C-4C0C-4178-AF16-1B2C05DAB5A2}" destId="{05FAFDCD-A13D-455D-B099-B288C0363BBB}" srcOrd="5" destOrd="0" presId="urn:microsoft.com/office/officeart/2008/layout/LinedList"/>
    <dgm:cxn modelId="{E57B3922-8AB5-4029-8009-64328477A8F3}" type="presParOf" srcId="{05FAFDCD-A13D-455D-B099-B288C0363BBB}" destId="{EAB406F7-3DD7-4204-A3D2-6213A9D12019}" srcOrd="0" destOrd="0" presId="urn:microsoft.com/office/officeart/2008/layout/LinedList"/>
    <dgm:cxn modelId="{41580086-FC24-4F33-99CD-F2F9C3742A66}" type="presParOf" srcId="{05FAFDCD-A13D-455D-B099-B288C0363BBB}" destId="{18AD8B87-8391-4B5C-84CD-C64F53160637}" srcOrd="1" destOrd="0" presId="urn:microsoft.com/office/officeart/2008/layout/LinedList"/>
    <dgm:cxn modelId="{7CDBCDB0-2328-45A1-9A2A-50D6A508661C}" type="presParOf" srcId="{E11D3F2C-4C0C-4178-AF16-1B2C05DAB5A2}" destId="{557E28C5-3981-40F8-A580-358BF2F384F9}" srcOrd="6" destOrd="0" presId="urn:microsoft.com/office/officeart/2008/layout/LinedList"/>
    <dgm:cxn modelId="{46CD5A1D-F28E-46E3-9233-ED19DAF7AE90}" type="presParOf" srcId="{E11D3F2C-4C0C-4178-AF16-1B2C05DAB5A2}" destId="{615385F8-4503-45EC-9F22-FA0426E14A43}" srcOrd="7" destOrd="0" presId="urn:microsoft.com/office/officeart/2008/layout/LinedList"/>
    <dgm:cxn modelId="{F31B8D75-8687-462F-9268-9D1EBC7812F2}" type="presParOf" srcId="{615385F8-4503-45EC-9F22-FA0426E14A43}" destId="{96B7DF33-00B4-4BBD-873B-CD9DDE47C82D}" srcOrd="0" destOrd="0" presId="urn:microsoft.com/office/officeart/2008/layout/LinedList"/>
    <dgm:cxn modelId="{B7938B4C-5C8B-4E8A-8166-0780BF133676}" type="presParOf" srcId="{615385F8-4503-45EC-9F22-FA0426E14A43}" destId="{77BD452B-B323-4EA3-8DCD-C55E9AEE9C45}" srcOrd="1" destOrd="0" presId="urn:microsoft.com/office/officeart/2008/layout/LinedList"/>
    <dgm:cxn modelId="{E8EA5AB2-5493-4A38-8673-BB70CB8D1C69}" type="presParOf" srcId="{E11D3F2C-4C0C-4178-AF16-1B2C05DAB5A2}" destId="{5EE0932F-BE03-471A-8356-1148850DAD75}" srcOrd="8" destOrd="0" presId="urn:microsoft.com/office/officeart/2008/layout/LinedList"/>
    <dgm:cxn modelId="{0AFF1541-F242-44AE-91FE-AB8B06E7E70D}" type="presParOf" srcId="{E11D3F2C-4C0C-4178-AF16-1B2C05DAB5A2}" destId="{D17372F1-549F-4A4F-A6E0-149FE6B49F8C}" srcOrd="9" destOrd="0" presId="urn:microsoft.com/office/officeart/2008/layout/LinedList"/>
    <dgm:cxn modelId="{39643957-680F-482D-954D-816612977A1E}" type="presParOf" srcId="{D17372F1-549F-4A4F-A6E0-149FE6B49F8C}" destId="{F4FEE299-9F06-456F-BB89-025C2B8B1CE4}" srcOrd="0" destOrd="0" presId="urn:microsoft.com/office/officeart/2008/layout/LinedList"/>
    <dgm:cxn modelId="{BDFF9D90-FEC4-486F-BE92-EB19A5665A79}" type="presParOf" srcId="{D17372F1-549F-4A4F-A6E0-149FE6B49F8C}" destId="{FEB6DCCA-3BF5-4746-A06F-60859557C1F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AD1F2-3C50-43B5-A57F-C1919394FD6C}">
      <dsp:nvSpPr>
        <dsp:cNvPr id="0" name=""/>
        <dsp:cNvSpPr/>
      </dsp:nvSpPr>
      <dsp:spPr>
        <a:xfrm>
          <a:off x="666015" y="614339"/>
          <a:ext cx="1818562" cy="1818562"/>
        </a:xfrm>
        <a:prstGeom prst="ellipse">
          <a:avLst/>
        </a:prstGeom>
        <a:solidFill>
          <a:srgbClr val="0063A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F8D28-699B-4B3C-9816-DF59B05748A2}">
      <dsp:nvSpPr>
        <dsp:cNvPr id="0" name=""/>
        <dsp:cNvSpPr/>
      </dsp:nvSpPr>
      <dsp:spPr>
        <a:xfrm>
          <a:off x="1053578" y="1001901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80F7E-4745-416A-A937-21D219A8F40D}">
      <dsp:nvSpPr>
        <dsp:cNvPr id="0" name=""/>
        <dsp:cNvSpPr/>
      </dsp:nvSpPr>
      <dsp:spPr>
        <a:xfrm>
          <a:off x="84671" y="2999339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500" kern="1200"/>
            <a:t>ABC Analysen nach übersichtlichem Ampelsystem</a:t>
          </a:r>
          <a:endParaRPr lang="en-US" sz="1500" kern="1200"/>
        </a:p>
      </dsp:txBody>
      <dsp:txXfrm>
        <a:off x="84671" y="2999339"/>
        <a:ext cx="2981250" cy="720000"/>
      </dsp:txXfrm>
    </dsp:sp>
    <dsp:sp modelId="{BEE3CF04-1FEE-4726-BD59-BED7581959FB}">
      <dsp:nvSpPr>
        <dsp:cNvPr id="0" name=""/>
        <dsp:cNvSpPr/>
      </dsp:nvSpPr>
      <dsp:spPr>
        <a:xfrm>
          <a:off x="4168984" y="614339"/>
          <a:ext cx="1818562" cy="1818562"/>
        </a:xfrm>
        <a:prstGeom prst="ellipse">
          <a:avLst/>
        </a:prstGeom>
        <a:solidFill>
          <a:srgbClr val="0063A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4E376-2BC1-4CFF-9B0C-3A4169D55564}">
      <dsp:nvSpPr>
        <dsp:cNvPr id="0" name=""/>
        <dsp:cNvSpPr/>
      </dsp:nvSpPr>
      <dsp:spPr>
        <a:xfrm>
          <a:off x="4556546" y="1001901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48A875-E99F-4B4B-9AC5-948CBC76C293}">
      <dsp:nvSpPr>
        <dsp:cNvPr id="0" name=""/>
        <dsp:cNvSpPr/>
      </dsp:nvSpPr>
      <dsp:spPr>
        <a:xfrm>
          <a:off x="3587640" y="2999339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500" kern="1200"/>
            <a:t>Dokumentation der Bewertungskriterien gegenüber dem Lieferanten</a:t>
          </a:r>
          <a:endParaRPr lang="en-US" sz="1500" kern="1200" dirty="0"/>
        </a:p>
      </dsp:txBody>
      <dsp:txXfrm>
        <a:off x="3587640" y="2999339"/>
        <a:ext cx="2981250" cy="720000"/>
      </dsp:txXfrm>
    </dsp:sp>
    <dsp:sp modelId="{2A3EE2C3-D8E5-4D62-8CE0-1BAAAC00207E}">
      <dsp:nvSpPr>
        <dsp:cNvPr id="0" name=""/>
        <dsp:cNvSpPr/>
      </dsp:nvSpPr>
      <dsp:spPr>
        <a:xfrm>
          <a:off x="7671953" y="614339"/>
          <a:ext cx="1818562" cy="1818562"/>
        </a:xfrm>
        <a:prstGeom prst="ellipse">
          <a:avLst/>
        </a:prstGeom>
        <a:solidFill>
          <a:srgbClr val="0063A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B01FBF-4E7D-4083-9B49-D919E63C41AD}">
      <dsp:nvSpPr>
        <dsp:cNvPr id="0" name=""/>
        <dsp:cNvSpPr/>
      </dsp:nvSpPr>
      <dsp:spPr>
        <a:xfrm>
          <a:off x="8059515" y="1001901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EFB5D-3D4C-400D-AD82-1C4E59B9EA0E}">
      <dsp:nvSpPr>
        <dsp:cNvPr id="0" name=""/>
        <dsp:cNvSpPr/>
      </dsp:nvSpPr>
      <dsp:spPr>
        <a:xfrm>
          <a:off x="7090609" y="2999339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500" kern="1200"/>
            <a:t>Einfache Checklisten zu Wareneingängen im Browser prüfen</a:t>
          </a:r>
          <a:endParaRPr lang="en-US" sz="1500" kern="1200"/>
        </a:p>
      </dsp:txBody>
      <dsp:txXfrm>
        <a:off x="7090609" y="2999339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35EBA-874D-494F-84D6-ECA7586DB9DC}">
      <dsp:nvSpPr>
        <dsp:cNvPr id="0" name=""/>
        <dsp:cNvSpPr/>
      </dsp:nvSpPr>
      <dsp:spPr>
        <a:xfrm>
          <a:off x="0" y="52159"/>
          <a:ext cx="5626542" cy="1074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Informationssysteme mit automatischer Benachrichtigung</a:t>
          </a:r>
          <a:endParaRPr lang="en-US" sz="2700" kern="1200" dirty="0"/>
        </a:p>
      </dsp:txBody>
      <dsp:txXfrm>
        <a:off x="52431" y="104590"/>
        <a:ext cx="5521680" cy="969198"/>
      </dsp:txXfrm>
    </dsp:sp>
    <dsp:sp modelId="{2FCA9D72-2E50-4C43-B4CF-C016D0211A65}">
      <dsp:nvSpPr>
        <dsp:cNvPr id="0" name=""/>
        <dsp:cNvSpPr/>
      </dsp:nvSpPr>
      <dsp:spPr>
        <a:xfrm>
          <a:off x="0" y="1203979"/>
          <a:ext cx="5626542" cy="10740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/>
            <a:t>Ereignisse nach Zuständigkeit in den Verteilerkreisen</a:t>
          </a:r>
          <a:endParaRPr lang="en-US" sz="2700" kern="1200"/>
        </a:p>
      </dsp:txBody>
      <dsp:txXfrm>
        <a:off x="52431" y="1256410"/>
        <a:ext cx="5521680" cy="969198"/>
      </dsp:txXfrm>
    </dsp:sp>
    <dsp:sp modelId="{DDF71A3C-0A19-4036-A5F3-012269C9A2B0}">
      <dsp:nvSpPr>
        <dsp:cNvPr id="0" name=""/>
        <dsp:cNvSpPr/>
      </dsp:nvSpPr>
      <dsp:spPr>
        <a:xfrm>
          <a:off x="0" y="2355799"/>
          <a:ext cx="5626542" cy="10740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/>
            <a:t>Proaktive Zustellung durch automatischen Email Versandt</a:t>
          </a:r>
          <a:endParaRPr lang="en-US" sz="2700" kern="1200"/>
        </a:p>
      </dsp:txBody>
      <dsp:txXfrm>
        <a:off x="52431" y="2408230"/>
        <a:ext cx="5521680" cy="969198"/>
      </dsp:txXfrm>
    </dsp:sp>
    <dsp:sp modelId="{30DCD260-56F8-4D03-99FF-FAA733590767}">
      <dsp:nvSpPr>
        <dsp:cNvPr id="0" name=""/>
        <dsp:cNvSpPr/>
      </dsp:nvSpPr>
      <dsp:spPr>
        <a:xfrm>
          <a:off x="0" y="3507619"/>
          <a:ext cx="5626542" cy="10740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/>
            <a:t>Jedem sein Dashboard – nach persönlicher Zuständigkeit</a:t>
          </a:r>
          <a:endParaRPr lang="en-US" sz="2700" kern="1200"/>
        </a:p>
      </dsp:txBody>
      <dsp:txXfrm>
        <a:off x="52431" y="3560050"/>
        <a:ext cx="5521680" cy="969198"/>
      </dsp:txXfrm>
    </dsp:sp>
    <dsp:sp modelId="{9095C2E4-86E2-4628-8A7D-28486E4269C0}">
      <dsp:nvSpPr>
        <dsp:cNvPr id="0" name=""/>
        <dsp:cNvSpPr/>
      </dsp:nvSpPr>
      <dsp:spPr>
        <a:xfrm>
          <a:off x="0" y="4659439"/>
          <a:ext cx="5626542" cy="10740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Alles auf einen Blick – Verdichtung und Analyse </a:t>
          </a:r>
          <a:r>
            <a:rPr lang="de-DE" sz="2700" kern="1200"/>
            <a:t>nach Schwerpunkten</a:t>
          </a:r>
          <a:endParaRPr lang="en-US" sz="2700" kern="1200" dirty="0"/>
        </a:p>
      </dsp:txBody>
      <dsp:txXfrm>
        <a:off x="52431" y="4711870"/>
        <a:ext cx="5521680" cy="969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856CA-CF27-4BF1-A3DA-1188F3150850}">
      <dsp:nvSpPr>
        <dsp:cNvPr id="0" name=""/>
        <dsp:cNvSpPr/>
      </dsp:nvSpPr>
      <dsp:spPr>
        <a:xfrm>
          <a:off x="0" y="713"/>
          <a:ext cx="700377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758FB-D37C-4758-B125-FFA22EA8DD1C}">
      <dsp:nvSpPr>
        <dsp:cNvPr id="0" name=""/>
        <dsp:cNvSpPr/>
      </dsp:nvSpPr>
      <dsp:spPr>
        <a:xfrm>
          <a:off x="0" y="713"/>
          <a:ext cx="7003777" cy="1168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/>
            <a:t>Kopplung and die Fertigung und Bedarfsplanung</a:t>
          </a:r>
          <a:endParaRPr lang="en-US" sz="3200" kern="1200"/>
        </a:p>
      </dsp:txBody>
      <dsp:txXfrm>
        <a:off x="0" y="713"/>
        <a:ext cx="7003777" cy="1168435"/>
      </dsp:txXfrm>
    </dsp:sp>
    <dsp:sp modelId="{CF369588-A607-4348-8030-867101D34335}">
      <dsp:nvSpPr>
        <dsp:cNvPr id="0" name=""/>
        <dsp:cNvSpPr/>
      </dsp:nvSpPr>
      <dsp:spPr>
        <a:xfrm>
          <a:off x="0" y="1169148"/>
          <a:ext cx="700377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9F289F-D5B2-4A1E-A1AE-20308B8F188A}">
      <dsp:nvSpPr>
        <dsp:cNvPr id="0" name=""/>
        <dsp:cNvSpPr/>
      </dsp:nvSpPr>
      <dsp:spPr>
        <a:xfrm>
          <a:off x="0" y="1169148"/>
          <a:ext cx="7003777" cy="1168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Rückkopplung bei Fehlerquellen</a:t>
          </a:r>
          <a:endParaRPr lang="en-US" sz="3200" kern="1200" dirty="0"/>
        </a:p>
      </dsp:txBody>
      <dsp:txXfrm>
        <a:off x="0" y="1169148"/>
        <a:ext cx="7003777" cy="1168435"/>
      </dsp:txXfrm>
    </dsp:sp>
    <dsp:sp modelId="{EC872C01-B0AF-449C-BB38-D6EDB449B5D1}">
      <dsp:nvSpPr>
        <dsp:cNvPr id="0" name=""/>
        <dsp:cNvSpPr/>
      </dsp:nvSpPr>
      <dsp:spPr>
        <a:xfrm>
          <a:off x="0" y="2337584"/>
          <a:ext cx="700377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406F7-3DD7-4204-A3D2-6213A9D12019}">
      <dsp:nvSpPr>
        <dsp:cNvPr id="0" name=""/>
        <dsp:cNvSpPr/>
      </dsp:nvSpPr>
      <dsp:spPr>
        <a:xfrm>
          <a:off x="0" y="2337584"/>
          <a:ext cx="7003777" cy="1168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Simulation von Ereignissen </a:t>
          </a:r>
          <a:endParaRPr lang="en-US" sz="3200" kern="1200" dirty="0"/>
        </a:p>
      </dsp:txBody>
      <dsp:txXfrm>
        <a:off x="0" y="2337584"/>
        <a:ext cx="7003777" cy="1168435"/>
      </dsp:txXfrm>
    </dsp:sp>
    <dsp:sp modelId="{557E28C5-3981-40F8-A580-358BF2F384F9}">
      <dsp:nvSpPr>
        <dsp:cNvPr id="0" name=""/>
        <dsp:cNvSpPr/>
      </dsp:nvSpPr>
      <dsp:spPr>
        <a:xfrm>
          <a:off x="0" y="3506020"/>
          <a:ext cx="700377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7DF33-00B4-4BBD-873B-CD9DDE47C82D}">
      <dsp:nvSpPr>
        <dsp:cNvPr id="0" name=""/>
        <dsp:cNvSpPr/>
      </dsp:nvSpPr>
      <dsp:spPr>
        <a:xfrm>
          <a:off x="0" y="3506020"/>
          <a:ext cx="7003777" cy="1168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Auflösung der Hierarchie-Aggregation über sämtliche Ebenen</a:t>
          </a:r>
          <a:endParaRPr lang="en-US" sz="3200" kern="1200" dirty="0"/>
        </a:p>
      </dsp:txBody>
      <dsp:txXfrm>
        <a:off x="0" y="3506020"/>
        <a:ext cx="7003777" cy="1168435"/>
      </dsp:txXfrm>
    </dsp:sp>
    <dsp:sp modelId="{5EE0932F-BE03-471A-8356-1148850DAD75}">
      <dsp:nvSpPr>
        <dsp:cNvPr id="0" name=""/>
        <dsp:cNvSpPr/>
      </dsp:nvSpPr>
      <dsp:spPr>
        <a:xfrm>
          <a:off x="0" y="4674456"/>
          <a:ext cx="700377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FEE299-9F06-456F-BB89-025C2B8B1CE4}">
      <dsp:nvSpPr>
        <dsp:cNvPr id="0" name=""/>
        <dsp:cNvSpPr/>
      </dsp:nvSpPr>
      <dsp:spPr>
        <a:xfrm>
          <a:off x="0" y="4674456"/>
          <a:ext cx="7003777" cy="1168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Interaktive Ausgabe der Verzeichnisbäume nach Excel und PDF</a:t>
          </a:r>
          <a:endParaRPr lang="en-US" sz="3200" kern="1200" dirty="0"/>
        </a:p>
      </dsp:txBody>
      <dsp:txXfrm>
        <a:off x="0" y="4674456"/>
        <a:ext cx="7003777" cy="1168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CD640-5C21-4DCA-92A7-8E7E07BA18C0}" type="datetimeFigureOut">
              <a:rPr lang="de-DE" smtClean="0"/>
              <a:t>21.03.2021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B7E4A-A48F-4F9C-AF8D-FBDC81A947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2668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B7E4A-A48F-4F9C-AF8D-FBDC81A9478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3140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28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15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0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3/21/2021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90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4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8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3/21/2021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3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3/21/2021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9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3/21/2021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2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02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8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7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slide" Target="slide6.xml"/><Relationship Id="rId5" Type="http://schemas.openxmlformats.org/officeDocument/2006/relationships/image" Target="../media/image6.png"/><Relationship Id="rId10" Type="http://schemas.openxmlformats.org/officeDocument/2006/relationships/slide" Target="slide5.xml"/><Relationship Id="rId4" Type="http://schemas.microsoft.com/office/2007/relationships/hdphoto" Target="../media/hdphoto1.wdp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2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9F2144-48B7-4730-955E-365ECED3A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65FF50-D2F9-4A4F-86ED-F101E172B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20E341-0C67-4AE3-B792-94C07E8AA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13189"/>
            <a:ext cx="5797883" cy="2667000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PDAP CAQ - </a:t>
            </a:r>
            <a:r>
              <a:rPr lang="en-US" dirty="0" err="1">
                <a:solidFill>
                  <a:schemeClr val="tx2"/>
                </a:solidFill>
              </a:rPr>
              <a:t>Datenmanagement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0DDD0FB-04ED-4AC7-9834-CE6E97F68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408788"/>
            <a:ext cx="5797882" cy="1785690"/>
          </a:xfrm>
        </p:spPr>
        <p:txBody>
          <a:bodyPr anchor="t">
            <a:normAutofit/>
          </a:bodyPr>
          <a:lstStyle/>
          <a:p>
            <a:pPr algn="l"/>
            <a:r>
              <a:rPr lang="en-US" sz="2200" dirty="0">
                <a:solidFill>
                  <a:schemeClr val="tx2"/>
                </a:solidFill>
              </a:rPr>
              <a:t>-  Smart And Practical - </a:t>
            </a:r>
            <a:endParaRPr lang="de-DE" sz="22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3505A0-BF8B-4756-A188-BC699BF5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247"/>
          <a:stretch/>
        </p:blipFill>
        <p:spPr>
          <a:xfrm>
            <a:off x="7162800" y="10"/>
            <a:ext cx="5029200" cy="56938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4D834C7-8223-43DA-AA30-E15A1BC7B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3812"/>
            <a:ext cx="12192000" cy="116418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2DE6C5-8EB8-4E41-B0FF-93563AA4C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1" y="5693811"/>
            <a:ext cx="12191999" cy="1164188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C11128F4-E640-4074-AF72-221DD1EAC20E}"/>
              </a:ext>
            </a:extLst>
          </p:cNvPr>
          <p:cNvSpPr txBox="1">
            <a:spLocks/>
          </p:cNvSpPr>
          <p:nvPr/>
        </p:nvSpPr>
        <p:spPr>
          <a:xfrm>
            <a:off x="630381" y="6013359"/>
            <a:ext cx="4004733" cy="5250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>
                <a:solidFill>
                  <a:srgbClr val="FFFFFF"/>
                </a:solidFill>
              </a:rPr>
              <a:t>Process Control and Analytics since 1983</a:t>
            </a:r>
          </a:p>
          <a:p>
            <a:pPr algn="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4" name="Picture 1" descr="Ein Bild, das Licht, Wasser, Straße, sitzend enthält.&#10;&#10;Automatisch generierte Beschreibung">
            <a:extLst>
              <a:ext uri="{FF2B5EF4-FFF2-40B4-BE49-F238E27FC236}">
                <a16:creationId xmlns:a16="http://schemas.microsoft.com/office/drawing/2014/main" id="{D94601B3-69AF-41FA-BEC8-47D6986F86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 trans="24000"/>
                    </a14:imgEffect>
                  </a14:imgLayer>
                </a14:imgProps>
              </a:ext>
            </a:extLst>
          </a:blip>
          <a:srcRect b="15746"/>
          <a:stretch/>
        </p:blipFill>
        <p:spPr>
          <a:xfrm>
            <a:off x="-6110" y="5693806"/>
            <a:ext cx="12188951" cy="116419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81301BC-C980-401B-9014-78FF751A3C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7285" y="0"/>
            <a:ext cx="2795556" cy="1313911"/>
          </a:xfrm>
          <a:prstGeom prst="rect">
            <a:avLst/>
          </a:prstGeom>
          <a:solidFill>
            <a:srgbClr val="0063AF"/>
          </a:solidFill>
        </p:spPr>
      </p:pic>
    </p:spTree>
    <p:extLst>
      <p:ext uri="{BB962C8B-B14F-4D97-AF65-F5344CB8AC3E}">
        <p14:creationId xmlns:p14="http://schemas.microsoft.com/office/powerpoint/2010/main" val="16062616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6B0FCFA-8A2E-4F10-87BD-34565BD7C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2DA72A5-2775-4FE6-9A97-1C8DEE0E0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A1A41D-4B69-40EC-9746-52C7199B9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3825813"/>
            <a:ext cx="5996619" cy="23355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dirty="0">
                <a:solidFill>
                  <a:schemeClr val="tx2"/>
                </a:solidFill>
              </a:rPr>
              <a:t>Online das </a:t>
            </a:r>
            <a:r>
              <a:rPr lang="en-US" sz="5200" dirty="0" err="1">
                <a:solidFill>
                  <a:schemeClr val="tx2"/>
                </a:solidFill>
              </a:rPr>
              <a:t>Wichtige</a:t>
            </a:r>
            <a:r>
              <a:rPr lang="en-US" sz="5200" dirty="0">
                <a:solidFill>
                  <a:schemeClr val="tx2"/>
                </a:solidFill>
              </a:rPr>
              <a:t> </a:t>
            </a:r>
            <a:r>
              <a:rPr lang="en-US" sz="5200" dirty="0" err="1">
                <a:solidFill>
                  <a:schemeClr val="tx2"/>
                </a:solidFill>
              </a:rPr>
              <a:t>im</a:t>
            </a:r>
            <a:r>
              <a:rPr lang="en-US" sz="5200" dirty="0">
                <a:solidFill>
                  <a:schemeClr val="tx2"/>
                </a:solidFill>
              </a:rPr>
              <a:t> </a:t>
            </a:r>
            <a:r>
              <a:rPr lang="en-US" sz="5200" dirty="0" err="1">
                <a:solidFill>
                  <a:schemeClr val="tx2"/>
                </a:solidFill>
              </a:rPr>
              <a:t>Blick</a:t>
            </a:r>
            <a:endParaRPr lang="en-US" sz="5200" dirty="0">
              <a:solidFill>
                <a:schemeClr val="tx2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B414AC-4CEB-41B2-B69B-32A69C604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5429" y="3812401"/>
            <a:ext cx="3997745" cy="23384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tx2"/>
                </a:solidFill>
              </a:rPr>
              <a:t>Es </a:t>
            </a:r>
            <a:r>
              <a:rPr lang="en-US" sz="2200" dirty="0" err="1">
                <a:solidFill>
                  <a:schemeClr val="tx2"/>
                </a:solidFill>
              </a:rPr>
              <a:t>gibt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unendlich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viele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Fakten</a:t>
            </a:r>
            <a:r>
              <a:rPr lang="en-US" sz="2200" dirty="0">
                <a:solidFill>
                  <a:schemeClr val="tx2"/>
                </a:solidFill>
              </a:rPr>
              <a:t> – das Problem </a:t>
            </a:r>
            <a:r>
              <a:rPr lang="en-US" sz="2200" dirty="0" err="1">
                <a:solidFill>
                  <a:schemeClr val="tx2"/>
                </a:solidFill>
              </a:rPr>
              <a:t>ist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dass</a:t>
            </a:r>
            <a:r>
              <a:rPr lang="en-US" sz="2200" dirty="0">
                <a:solidFill>
                  <a:schemeClr val="tx2"/>
                </a:solidFill>
              </a:rPr>
              <a:t> die </a:t>
            </a:r>
            <a:r>
              <a:rPr lang="en-US" sz="2200" dirty="0" err="1">
                <a:solidFill>
                  <a:schemeClr val="tx2"/>
                </a:solidFill>
              </a:rPr>
              <a:t>meisten</a:t>
            </a:r>
            <a:r>
              <a:rPr lang="en-US" sz="2200" dirty="0">
                <a:solidFill>
                  <a:schemeClr val="tx2"/>
                </a:solidFill>
              </a:rPr>
              <a:t> irrelevant </a:t>
            </a:r>
            <a:r>
              <a:rPr lang="en-US" sz="2200" dirty="0" err="1">
                <a:solidFill>
                  <a:schemeClr val="tx2"/>
                </a:solidFill>
              </a:rPr>
              <a:t>sind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5A083A-2135-4A62-BB7C-76B9475A2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504266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4EFD0D-EF13-4A40-B330-AC605DB1B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8480" y="0"/>
            <a:ext cx="12188951" cy="3514863"/>
          </a:xfrm>
          <a:prstGeom prst="rect">
            <a:avLst/>
          </a:prstGeom>
          <a:blipFill dpi="0" rotWithShape="1">
            <a:blip r:embed="rId3">
              <a:alphaModFix amt="24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1" descr="Ein Bild, das Licht, Wasser, Straße, sitzend enthält.&#10;&#10;Automatisch generierte Beschreibung">
            <a:extLst>
              <a:ext uri="{FF2B5EF4-FFF2-40B4-BE49-F238E27FC236}">
                <a16:creationId xmlns:a16="http://schemas.microsoft.com/office/drawing/2014/main" id="{5F9C1456-13A1-4120-96D3-ACF37EA206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 trans="24000"/>
                    </a14:imgEffect>
                  </a14:imgLayer>
                </a14:imgProps>
              </a:ext>
            </a:extLst>
          </a:blip>
          <a:srcRect b="15746"/>
          <a:stretch/>
        </p:blipFill>
        <p:spPr>
          <a:xfrm>
            <a:off x="-35431" y="-17718"/>
            <a:ext cx="12188951" cy="352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233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Ein Bild, das Licht, Wasser, Straße, sitzend enthält.&#10;&#10;Automatisch generierte Beschreibung">
            <a:extLst>
              <a:ext uri="{FF2B5EF4-FFF2-40B4-BE49-F238E27FC236}">
                <a16:creationId xmlns:a16="http://schemas.microsoft.com/office/drawing/2014/main" id="{4B3A3795-8EAE-499D-BF3A-AD80197586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24000"/>
                    </a14:imgEffect>
                  </a14:imgLayer>
                </a14:imgProps>
              </a:ext>
            </a:extLst>
          </a:blip>
          <a:srcRect b="15746"/>
          <a:stretch/>
        </p:blipFill>
        <p:spPr>
          <a:xfrm>
            <a:off x="0" y="0"/>
            <a:ext cx="12188951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F475C4C-B340-4EBE-B30E-9C408ADCC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CAQ - Heute und in Zukunft</a:t>
            </a:r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Zusammenfassungszoom 4">
                <a:extLst>
                  <a:ext uri="{FF2B5EF4-FFF2-40B4-BE49-F238E27FC236}">
                    <a16:creationId xmlns:a16="http://schemas.microsoft.com/office/drawing/2014/main" id="{95A67A8A-B5E5-4044-8482-74CD67588B2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54858119"/>
                  </p:ext>
                </p:extLst>
              </p:nvPr>
            </p:nvGraphicFramePr>
            <p:xfrm>
              <a:off x="838200" y="1949450"/>
              <a:ext cx="10515600" cy="4195763"/>
            </p:xfrm>
            <a:graphic>
              <a:graphicData uri="http://schemas.microsoft.com/office/powerpoint/2016/summaryzoom">
                <psuz:summaryZm>
                  <psuz:summaryZmObj sectionId="{77C629FC-D1B8-4FC6-94E8-FB79AC4046E0}">
                    <psuz:zmPr id="{E544D1CC-A7F8-46FC-8B5E-BDAAB84A192A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838254" y="146852"/>
                          <a:ext cx="3356609" cy="188809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43766B02-D0B2-423A-8C41-80B718F79165}">
                    <psuz:zmPr id="{18DD2F72-F416-436A-9083-7D054E2C19D0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320736" y="146852"/>
                          <a:ext cx="3356609" cy="188809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51D3FB99-6C34-4FA9-AC88-5343AE73E068}">
                    <psuz:zmPr id="{51DDD1DA-5CE0-4813-B29F-083B66C000BA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838254" y="2160818"/>
                          <a:ext cx="3356609" cy="188809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988614B7-0E8A-421B-BC58-2B7FF4C342E6}">
                    <psuz:zmPr id="{E650BAC3-F046-42DA-99B7-A88B2DF70C41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320736" y="2160818"/>
                          <a:ext cx="3356609" cy="188809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Zusammenfassungszoom 4">
                <a:extLst>
                  <a:ext uri="{FF2B5EF4-FFF2-40B4-BE49-F238E27FC236}">
                    <a16:creationId xmlns:a16="http://schemas.microsoft.com/office/drawing/2014/main" id="{95A67A8A-B5E5-4044-8482-74CD67588B2F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838200" y="1949450"/>
                <a:ext cx="10515600" cy="4195763"/>
                <a:chOff x="838200" y="1949450"/>
                <a:chExt cx="10515600" cy="4195763"/>
              </a:xfrm>
            </p:grpSpPr>
            <p:pic>
              <p:nvPicPr>
                <p:cNvPr id="3" name="Grafik 3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76454" y="2096302"/>
                  <a:ext cx="3356609" cy="188809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6" name="Grafik 6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58936" y="2096302"/>
                  <a:ext cx="3356609" cy="188809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7" name="Grafik 7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76454" y="4110268"/>
                  <a:ext cx="3356609" cy="188809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8" name="Grafik 8">
                  <a:hlinkClick r:id="rId1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58936" y="4110268"/>
                  <a:ext cx="3356609" cy="188809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16869703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id="{A0DC5452-E7CF-43C8-ADAE-2B41E1E02C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3585"/>
          <a:stretch/>
        </p:blipFill>
        <p:spPr>
          <a:xfrm>
            <a:off x="-3050" y="10"/>
            <a:ext cx="12188952" cy="6857990"/>
          </a:xfrm>
          <a:prstGeom prst="rect">
            <a:avLst/>
          </a:prstGeom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72D06A1-BA08-4820-BBC8-B24DDB32A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655ED53-3F7E-4F7A-833C-4AB7FA492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10348146" cy="1283471"/>
          </a:xfrm>
        </p:spPr>
        <p:txBody>
          <a:bodyPr anchor="t">
            <a:norm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Lieferanten- und Kundenmanagement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295E665-0408-4072-94B3-49BA5ACBC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2"/>
          <a:stretch/>
        </p:blipFill>
        <p:spPr>
          <a:xfrm rot="10800000">
            <a:off x="-1" y="2719661"/>
            <a:ext cx="830249" cy="2548349"/>
          </a:xfrm>
          <a:prstGeom prst="rect">
            <a:avLst/>
          </a:prstGeom>
        </p:spPr>
      </p:pic>
      <p:graphicFrame>
        <p:nvGraphicFramePr>
          <p:cNvPr id="17" name="Inhaltsplatzhalter 2">
            <a:extLst>
              <a:ext uri="{FF2B5EF4-FFF2-40B4-BE49-F238E27FC236}">
                <a16:creationId xmlns:a16="http://schemas.microsoft.com/office/drawing/2014/main" id="{12FBE0BE-06CE-459D-8498-1189370256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289263"/>
              </p:ext>
            </p:extLst>
          </p:nvPr>
        </p:nvGraphicFramePr>
        <p:xfrm>
          <a:off x="1197268" y="1843284"/>
          <a:ext cx="10156531" cy="4333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897194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45ABF3-318F-4BB9-898F-AC3919CD0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813"/>
            <a:ext cx="5638800" cy="2307632"/>
          </a:xfrm>
        </p:spPr>
        <p:txBody>
          <a:bodyPr>
            <a:normAutofit/>
          </a:bodyPr>
          <a:lstStyle/>
          <a:p>
            <a:r>
              <a:rPr lang="de-DE">
                <a:solidFill>
                  <a:schemeClr val="tx2"/>
                </a:solidFill>
              </a:rPr>
              <a:t>Online SPC</a:t>
            </a:r>
          </a:p>
        </p:txBody>
      </p:sp>
      <p:pic>
        <p:nvPicPr>
          <p:cNvPr id="29" name="Picture 22">
            <a:extLst>
              <a:ext uri="{FF2B5EF4-FFF2-40B4-BE49-F238E27FC236}">
                <a16:creationId xmlns:a16="http://schemas.microsoft.com/office/drawing/2014/main" id="{3A0AB1E0-FFE6-4D14-96E0-C0F76F64B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 rot="16200000">
            <a:off x="36314" y="-39361"/>
            <a:ext cx="1295924" cy="1374648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6C1692-C857-4E9F-940C-4556A6B33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7160" y="559814"/>
            <a:ext cx="4633486" cy="23076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1700" dirty="0">
                <a:solidFill>
                  <a:schemeClr val="tx2"/>
                </a:solidFill>
              </a:rPr>
              <a:t>Automatische Erfassung und Bewertung von Messdaten</a:t>
            </a:r>
          </a:p>
          <a:p>
            <a:pPr>
              <a:lnSpc>
                <a:spcPct val="100000"/>
              </a:lnSpc>
            </a:pPr>
            <a:r>
              <a:rPr lang="de-DE" sz="1700" dirty="0">
                <a:solidFill>
                  <a:schemeClr val="tx2"/>
                </a:solidFill>
              </a:rPr>
              <a:t>Übersichtliche Starseite mit Ampelkennzeichnung</a:t>
            </a:r>
          </a:p>
          <a:p>
            <a:pPr>
              <a:lnSpc>
                <a:spcPct val="100000"/>
              </a:lnSpc>
            </a:pPr>
            <a:r>
              <a:rPr lang="de-DE" sz="1700" dirty="0">
                <a:solidFill>
                  <a:schemeClr val="tx2"/>
                </a:solidFill>
              </a:rPr>
              <a:t>Browser gesteuertes Auswerte- und Analysesystem</a:t>
            </a:r>
          </a:p>
          <a:p>
            <a:pPr>
              <a:lnSpc>
                <a:spcPct val="100000"/>
              </a:lnSpc>
            </a:pPr>
            <a:r>
              <a:rPr lang="de-DE" sz="1700" dirty="0">
                <a:solidFill>
                  <a:schemeClr val="tx2"/>
                </a:solidFill>
              </a:rPr>
              <a:t>Mehr als Regelkarten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1625699-8CA6-4C1D-8C5E-6BD6923A23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67" r="-2" b="18631"/>
          <a:stretch/>
        </p:blipFill>
        <p:spPr>
          <a:xfrm>
            <a:off x="619840" y="3003970"/>
            <a:ext cx="11084189" cy="3854030"/>
          </a:xfrm>
          <a:custGeom>
            <a:avLst/>
            <a:gdLst/>
            <a:ahLst/>
            <a:cxnLst/>
            <a:rect l="l" t="t" r="r" b="b"/>
            <a:pathLst>
              <a:path w="11084189" h="3854030">
                <a:moveTo>
                  <a:pt x="5542094" y="0"/>
                </a:moveTo>
                <a:cubicBezTo>
                  <a:pt x="8264668" y="0"/>
                  <a:pt x="10536186" y="1609144"/>
                  <a:pt x="11061525" y="3748287"/>
                </a:cubicBezTo>
                <a:lnTo>
                  <a:pt x="11084189" y="3854030"/>
                </a:lnTo>
                <a:lnTo>
                  <a:pt x="0" y="3854030"/>
                </a:lnTo>
                <a:lnTo>
                  <a:pt x="22663" y="3748287"/>
                </a:lnTo>
                <a:cubicBezTo>
                  <a:pt x="548002" y="1609144"/>
                  <a:pt x="2819520" y="0"/>
                  <a:pt x="5542094" y="0"/>
                </a:cubicBezTo>
                <a:close/>
              </a:path>
            </a:pathLst>
          </a:custGeom>
        </p:spPr>
      </p:pic>
      <p:pic>
        <p:nvPicPr>
          <p:cNvPr id="30" name="Picture 24">
            <a:extLst>
              <a:ext uri="{FF2B5EF4-FFF2-40B4-BE49-F238E27FC236}">
                <a16:creationId xmlns:a16="http://schemas.microsoft.com/office/drawing/2014/main" id="{7047E834-B9F5-403B-98C3-A4B024A64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8"/>
          <a:stretch/>
        </p:blipFill>
        <p:spPr>
          <a:xfrm>
            <a:off x="10820400" y="3144779"/>
            <a:ext cx="1371600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7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FFC855-2F3D-4B24-95DA-2EE042A09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>
            <a:normAutofit/>
          </a:bodyPr>
          <a:lstStyle/>
          <a:p>
            <a:r>
              <a:rPr lang="de-DE" dirty="0" err="1"/>
              <a:t>To</a:t>
            </a:r>
            <a:r>
              <a:rPr lang="de-DE" dirty="0"/>
              <a:t> Do</a:t>
            </a:r>
            <a:br>
              <a:rPr lang="de-DE" dirty="0"/>
            </a:br>
            <a:r>
              <a:rPr lang="de-DE" dirty="0"/>
              <a:t>Ganzheitlich</a:t>
            </a: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5D1C9F4E-9D26-4BC8-A298-69365FD103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</a:blip>
          <a:srcRect l="11484" t="606" r="17847" b="1"/>
          <a:stretch/>
        </p:blipFill>
        <p:spPr>
          <a:xfrm>
            <a:off x="5998281" y="0"/>
            <a:ext cx="6219323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graphicFrame>
        <p:nvGraphicFramePr>
          <p:cNvPr id="21" name="Inhaltsplatzhalter 2">
            <a:extLst>
              <a:ext uri="{FF2B5EF4-FFF2-40B4-BE49-F238E27FC236}">
                <a16:creationId xmlns:a16="http://schemas.microsoft.com/office/drawing/2014/main" id="{DED92673-9D44-4CD7-8E6C-C4E5DD5477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44493"/>
              </p:ext>
            </p:extLst>
          </p:nvPr>
        </p:nvGraphicFramePr>
        <p:xfrm>
          <a:off x="6184458" y="343433"/>
          <a:ext cx="5626542" cy="578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884761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4" descr="Ein Bild, das sitzend, Obst, Schnee enthält.&#10;&#10;Automatisch generierte Beschreibung">
            <a:extLst>
              <a:ext uri="{FF2B5EF4-FFF2-40B4-BE49-F238E27FC236}">
                <a16:creationId xmlns:a16="http://schemas.microsoft.com/office/drawing/2014/main" id="{A74BAE9A-FC57-47ED-B9ED-F40EDEBF69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7000"/>
          </a:blip>
          <a:srcRect t="9091" r="13818"/>
          <a:stretch/>
        </p:blipFill>
        <p:spPr>
          <a:xfrm>
            <a:off x="0" y="-16714"/>
            <a:ext cx="4572000" cy="6891428"/>
          </a:xfrm>
          <a:prstGeom prst="rect">
            <a:avLst/>
          </a:prstGeom>
        </p:spPr>
      </p:pic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268597DB-01CE-4D50-9AE1-F0FE61116A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860806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itel 1">
            <a:extLst>
              <a:ext uri="{FF2B5EF4-FFF2-40B4-BE49-F238E27FC236}">
                <a16:creationId xmlns:a16="http://schemas.microsoft.com/office/drawing/2014/main" id="{4A8FB724-0630-496A-9794-818555F30CCF}"/>
              </a:ext>
            </a:extLst>
          </p:cNvPr>
          <p:cNvSpPr txBox="1">
            <a:spLocks/>
          </p:cNvSpPr>
          <p:nvPr/>
        </p:nvSpPr>
        <p:spPr>
          <a:xfrm>
            <a:off x="261257" y="559813"/>
            <a:ext cx="4064000" cy="5577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/>
              <a:t>Betriebsmittel- und Stücklistenexplorer </a:t>
            </a:r>
            <a:endParaRPr lang="de-DE" sz="2100" dirty="0"/>
          </a:p>
        </p:txBody>
      </p:sp>
    </p:spTree>
    <p:extLst>
      <p:ext uri="{BB962C8B-B14F-4D97-AF65-F5344CB8AC3E}">
        <p14:creationId xmlns:p14="http://schemas.microsoft.com/office/powerpoint/2010/main" val="7319573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5EFE88-F6A7-4B53-AF99-227DFC56A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69B907-AB27-4181-995E-4C7247A4D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909"/>
            <a:ext cx="4785546" cy="31554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Betriebsmittelbaum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F9AF5CF-AE21-453A-8D3F-6D9FC64A1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8283" y="0"/>
            <a:ext cx="619371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18A41FE-6F14-49D2-8C0F-56A351A9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998282" y="-3"/>
            <a:ext cx="6193718" cy="6857999"/>
          </a:xfrm>
          <a:prstGeom prst="rect">
            <a:avLst/>
          </a:prstGeom>
          <a:blipFill dpi="0" rotWithShape="1">
            <a:blip r:embed="rId4">
              <a:alphaModFix amt="3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8F4E98A-8F37-463F-9347-A511957C17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4801" b="-2"/>
          <a:stretch/>
        </p:blipFill>
        <p:spPr>
          <a:xfrm>
            <a:off x="744566" y="205294"/>
            <a:ext cx="4817466" cy="2784858"/>
          </a:xfrm>
          <a:prstGeom prst="rect">
            <a:avLst/>
          </a:prstGeom>
        </p:spPr>
      </p:pic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09BBB601-4BEC-41E4-861C-CD969AC9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566" y="3960303"/>
            <a:ext cx="4972814" cy="23076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1700" dirty="0">
                <a:solidFill>
                  <a:schemeClr val="tx2"/>
                </a:solidFill>
              </a:rPr>
              <a:t>Aufschlüsselung nach Einsatzorten und Umgebungen</a:t>
            </a:r>
          </a:p>
          <a:p>
            <a:pPr>
              <a:lnSpc>
                <a:spcPct val="100000"/>
              </a:lnSpc>
            </a:pPr>
            <a:r>
              <a:rPr lang="de-DE" sz="1700" dirty="0">
                <a:solidFill>
                  <a:schemeClr val="tx2"/>
                </a:solidFill>
              </a:rPr>
              <a:t>Übersicht zu Zustand und Überwachungsintervall</a:t>
            </a:r>
          </a:p>
          <a:p>
            <a:pPr>
              <a:lnSpc>
                <a:spcPct val="100000"/>
              </a:lnSpc>
            </a:pPr>
            <a:r>
              <a:rPr lang="de-DE" sz="1700" dirty="0">
                <a:solidFill>
                  <a:schemeClr val="tx2"/>
                </a:solidFill>
              </a:rPr>
              <a:t>Interaktiver Excel-Export mit Ebenen</a:t>
            </a:r>
          </a:p>
          <a:p>
            <a:pPr>
              <a:lnSpc>
                <a:spcPct val="100000"/>
              </a:lnSpc>
            </a:pPr>
            <a:r>
              <a:rPr lang="de-DE" sz="1700" dirty="0">
                <a:solidFill>
                  <a:schemeClr val="tx2"/>
                </a:solidFill>
              </a:rPr>
              <a:t>Verlinkung zwischen den Ausgabeformaten</a:t>
            </a:r>
          </a:p>
          <a:p>
            <a:pPr>
              <a:lnSpc>
                <a:spcPct val="100000"/>
              </a:lnSpc>
            </a:pPr>
            <a:r>
              <a:rPr lang="de-DE" sz="1700" dirty="0">
                <a:solidFill>
                  <a:schemeClr val="tx2"/>
                </a:solidFill>
              </a:rPr>
              <a:t>Importfunktion für Betriebsmitteltester</a:t>
            </a:r>
          </a:p>
          <a:p>
            <a:pPr>
              <a:lnSpc>
                <a:spcPct val="100000"/>
              </a:lnSpc>
            </a:pPr>
            <a:endParaRPr lang="de-DE" sz="1700" dirty="0">
              <a:solidFill>
                <a:schemeClr val="tx2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F2B906E-8A34-47F1-93FB-4DF87D64E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2219" y="614262"/>
            <a:ext cx="4817466" cy="228490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BB7A40C-FF09-49A7-83D8-8C23B4D0B0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2219" y="3349948"/>
            <a:ext cx="4820513" cy="305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363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 descr="Grafik auf Dokument mit Stift">
            <a:extLst>
              <a:ext uri="{FF2B5EF4-FFF2-40B4-BE49-F238E27FC236}">
                <a16:creationId xmlns:a16="http://schemas.microsoft.com/office/drawing/2014/main" id="{BA6D0B28-B0B8-46F0-BF9D-3FD30979F9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55" r="1" b="1"/>
          <a:stretch/>
        </p:blipFill>
        <p:spPr>
          <a:xfrm>
            <a:off x="3048" y="10"/>
            <a:ext cx="6195372" cy="46182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02877"/>
            <a:ext cx="12192000" cy="226733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5" y="4596020"/>
            <a:ext cx="12191999" cy="2274195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700729-ECDF-4A5A-85F5-659F9FC29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0"/>
            <a:ext cx="10003218" cy="1219200"/>
          </a:xfrm>
        </p:spPr>
        <p:txBody>
          <a:bodyPr>
            <a:normAutofit/>
          </a:bodyPr>
          <a:lstStyle/>
          <a:p>
            <a:r>
              <a:rPr lang="de-DE" dirty="0"/>
              <a:t>Analyse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62AA90-45D4-4A83-85BD-302F0B2F4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399684"/>
            <a:ext cx="4800600" cy="3935986"/>
          </a:xfrm>
        </p:spPr>
        <p:txBody>
          <a:bodyPr anchor="ctr">
            <a:normAutofit/>
          </a:bodyPr>
          <a:lstStyle/>
          <a:p>
            <a:r>
              <a:rPr lang="de-DE" sz="1800">
                <a:solidFill>
                  <a:schemeClr val="tx2"/>
                </a:solidFill>
              </a:rPr>
              <a:t>Auswahl mit Bildern und einigen exemplarischen Beispielen</a:t>
            </a:r>
          </a:p>
          <a:p>
            <a:r>
              <a:rPr lang="de-DE" sz="1800">
                <a:solidFill>
                  <a:schemeClr val="tx2"/>
                </a:solidFill>
              </a:rPr>
              <a:t>Reklamation ….</a:t>
            </a:r>
          </a:p>
          <a:p>
            <a:r>
              <a:rPr lang="de-DE" sz="1800">
                <a:solidFill>
                  <a:schemeClr val="tx2"/>
                </a:solidFill>
              </a:rPr>
              <a:t>Überblick zu den Neuerungen in verschiedenen Bereichen</a:t>
            </a:r>
          </a:p>
          <a:p>
            <a:r>
              <a:rPr lang="de-DE" sz="1800">
                <a:solidFill>
                  <a:schemeClr val="tx2"/>
                </a:solidFill>
              </a:rPr>
              <a:t>Betriebsmittelbaum….</a:t>
            </a:r>
          </a:p>
        </p:txBody>
      </p:sp>
      <p:pic>
        <p:nvPicPr>
          <p:cNvPr id="10" name="Picture 1" descr="Ein Bild, das Licht, Wasser, Straße, sitzend enthält.&#10;&#10;Automatisch generierte Beschreibung">
            <a:extLst>
              <a:ext uri="{FF2B5EF4-FFF2-40B4-BE49-F238E27FC236}">
                <a16:creationId xmlns:a16="http://schemas.microsoft.com/office/drawing/2014/main" id="{7EC01E72-7674-4FB2-A179-54D7DEBFA4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 trans="24000"/>
                    </a14:imgEffect>
                  </a14:imgLayer>
                </a14:imgProps>
              </a:ext>
            </a:extLst>
          </a:blip>
          <a:srcRect b="15746"/>
          <a:stretch/>
        </p:blipFill>
        <p:spPr>
          <a:xfrm>
            <a:off x="-6110" y="4583804"/>
            <a:ext cx="12188951" cy="227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017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lockprintVTI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PDAP_BI_Eine_neue_Form_der_interaktiven_Analyse_und_Nutzungsmoeglichkeiten_von_KI</Template>
  <TotalTime>0</TotalTime>
  <Words>191</Words>
  <Application>Microsoft Office PowerPoint</Application>
  <PresentationFormat>Breitbild</PresentationFormat>
  <Paragraphs>39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AvenirNext LT Pro Medium</vt:lpstr>
      <vt:lpstr>Arial</vt:lpstr>
      <vt:lpstr>Calibri</vt:lpstr>
      <vt:lpstr>Calibri Light</vt:lpstr>
      <vt:lpstr>BlockprintVTI</vt:lpstr>
      <vt:lpstr>PDAP CAQ - Datenmanagement</vt:lpstr>
      <vt:lpstr>Online das Wichtige im Blick</vt:lpstr>
      <vt:lpstr>CAQ - Heute und in Zukunft</vt:lpstr>
      <vt:lpstr>Lieferanten- und Kundenmanagement</vt:lpstr>
      <vt:lpstr>Online SPC</vt:lpstr>
      <vt:lpstr>To Do Ganzheitlich</vt:lpstr>
      <vt:lpstr>PowerPoint-Präsentation</vt:lpstr>
      <vt:lpstr>Betriebsmittelbaum</vt:lpstr>
      <vt:lpstr>Analyse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PDAP CAQ - Datenmanagement</dc:title>
  <dc:creator>Mark</dc:creator>
  <cp:lastModifiedBy>Mark</cp:lastModifiedBy>
  <cp:revision>38</cp:revision>
  <dcterms:created xsi:type="dcterms:W3CDTF">2021-03-18T15:35:35Z</dcterms:created>
  <dcterms:modified xsi:type="dcterms:W3CDTF">2021-03-21T16:57:03Z</dcterms:modified>
</cp:coreProperties>
</file>